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1" r:id="rId5"/>
    <p:sldId id="262" r:id="rId6"/>
    <p:sldId id="263" r:id="rId7"/>
    <p:sldId id="264" r:id="rId8"/>
    <p:sldId id="268" r:id="rId9"/>
    <p:sldId id="265" r:id="rId10"/>
    <p:sldId id="266" r:id="rId11"/>
    <p:sldId id="267" r:id="rId12"/>
    <p:sldId id="269" r:id="rId13"/>
    <p:sldId id="270" r:id="rId14"/>
    <p:sldId id="257" r:id="rId15"/>
    <p:sldId id="26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7" d="100"/>
          <a:sy n="67" d="100"/>
        </p:scale>
        <p:origin x="780" y="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1"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A56276-68A6-4178-8833-B89030CE4788}"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BECFB86D-6255-4500-8197-106E873BE33A}">
      <dgm:prSet phldrT="[Text]"/>
      <dgm:spPr/>
      <dgm:t>
        <a:bodyPr/>
        <a:lstStyle/>
        <a:p>
          <a:r>
            <a:rPr lang="en-US" dirty="0">
              <a:solidFill>
                <a:schemeClr val="tx1"/>
              </a:solidFill>
              <a:latin typeface="Times New Roman" panose="02020603050405020304" pitchFamily="18" charset="0"/>
              <a:cs typeface="Times New Roman" panose="02020603050405020304" pitchFamily="18" charset="0"/>
            </a:rPr>
            <a:t>G</a:t>
          </a:r>
          <a:r>
            <a:rPr lang="vi-VN" dirty="0">
              <a:solidFill>
                <a:schemeClr val="tx1"/>
              </a:solidFill>
              <a:latin typeface="Times New Roman" panose="02020603050405020304" pitchFamily="18" charset="0"/>
              <a:cs typeface="Times New Roman" panose="02020603050405020304" pitchFamily="18" charset="0"/>
            </a:rPr>
            <a:t>iảng viên cần có thái độ chủ động, hào hứng </a:t>
          </a:r>
          <a:endParaRPr lang="en-US" dirty="0">
            <a:solidFill>
              <a:schemeClr val="tx1"/>
            </a:solidFill>
            <a:latin typeface="Times New Roman" panose="02020603050405020304" pitchFamily="18" charset="0"/>
            <a:cs typeface="Times New Roman" panose="02020603050405020304" pitchFamily="18" charset="0"/>
          </a:endParaRPr>
        </a:p>
      </dgm:t>
    </dgm:pt>
    <dgm:pt modelId="{60438E3F-F922-41CE-A93B-DBB87F80C2A6}" type="parTrans" cxnId="{55F4871A-BA1D-4519-87FE-987C7652FDA8}">
      <dgm:prSet/>
      <dgm:spPr/>
      <dgm:t>
        <a:bodyPr/>
        <a:lstStyle/>
        <a:p>
          <a:endParaRPr lang="en-US"/>
        </a:p>
      </dgm:t>
    </dgm:pt>
    <dgm:pt modelId="{D3FD79F5-C4FD-45B9-9412-15521629CEC3}" type="sibTrans" cxnId="{55F4871A-BA1D-4519-87FE-987C7652FDA8}">
      <dgm:prSet/>
      <dgm:spPr/>
      <dgm:t>
        <a:bodyPr/>
        <a:lstStyle/>
        <a:p>
          <a:endParaRPr lang="en-US"/>
        </a:p>
      </dgm:t>
    </dgm:pt>
    <dgm:pt modelId="{7309861F-0FC5-4A4F-BB0F-7B5AFF6D1426}">
      <dgm:prSet phldrT="[Text]"/>
      <dgm:spPr/>
      <dgm:t>
        <a:bodyPr/>
        <a:lstStyle/>
        <a:p>
          <a:r>
            <a:rPr lang="en-US" dirty="0" err="1">
              <a:solidFill>
                <a:schemeClr val="tx1"/>
              </a:solidFill>
              <a:latin typeface="Times New Roman" panose="02020603050405020304" pitchFamily="18" charset="0"/>
              <a:cs typeface="Times New Roman" panose="02020603050405020304" pitchFamily="18" charset="0"/>
            </a:rPr>
            <a:t>Giảng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viên</a:t>
          </a:r>
          <a:r>
            <a:rPr lang="vi-VN" dirty="0">
              <a:solidFill>
                <a:schemeClr val="tx1"/>
              </a:solidFill>
              <a:latin typeface="Times New Roman" panose="02020603050405020304" pitchFamily="18" charset="0"/>
              <a:cs typeface="Times New Roman" panose="02020603050405020304" pitchFamily="18" charset="0"/>
            </a:rPr>
            <a:t> cần xác định được vấn đề cần quan tâm</a:t>
          </a:r>
          <a:endParaRPr lang="en-US" dirty="0">
            <a:solidFill>
              <a:schemeClr val="tx1"/>
            </a:solidFill>
            <a:latin typeface="Times New Roman" panose="02020603050405020304" pitchFamily="18" charset="0"/>
            <a:cs typeface="Times New Roman" panose="02020603050405020304" pitchFamily="18" charset="0"/>
          </a:endParaRPr>
        </a:p>
      </dgm:t>
    </dgm:pt>
    <dgm:pt modelId="{9E253D5D-2635-4D04-9C06-CC7AE38FCD90}" type="parTrans" cxnId="{25C7226B-A42E-46BE-9BA4-94C7078C5A66}">
      <dgm:prSet/>
      <dgm:spPr/>
      <dgm:t>
        <a:bodyPr/>
        <a:lstStyle/>
        <a:p>
          <a:endParaRPr lang="en-US"/>
        </a:p>
      </dgm:t>
    </dgm:pt>
    <dgm:pt modelId="{1480E955-1C20-4130-8DD6-20B8DE261D4F}" type="sibTrans" cxnId="{25C7226B-A42E-46BE-9BA4-94C7078C5A66}">
      <dgm:prSet/>
      <dgm:spPr/>
      <dgm:t>
        <a:bodyPr/>
        <a:lstStyle/>
        <a:p>
          <a:endParaRPr lang="en-US"/>
        </a:p>
      </dgm:t>
    </dgm:pt>
    <dgm:pt modelId="{E1A297C7-09D5-43E1-B824-351E332BC104}">
      <dgm:prSet phldrT="[Text]"/>
      <dgm:spPr/>
      <dgm:t>
        <a:bodyPr/>
        <a:lstStyle/>
        <a:p>
          <a:r>
            <a:rPr lang="en-US" dirty="0">
              <a:solidFill>
                <a:schemeClr val="tx1"/>
              </a:solidFill>
              <a:latin typeface="Times New Roman" panose="02020603050405020304" pitchFamily="18" charset="0"/>
              <a:cs typeface="Times New Roman" panose="02020603050405020304" pitchFamily="18" charset="0"/>
            </a:rPr>
            <a:t>T</a:t>
          </a:r>
          <a:r>
            <a:rPr lang="vi-VN" dirty="0">
              <a:solidFill>
                <a:schemeClr val="tx1"/>
              </a:solidFill>
              <a:latin typeface="Times New Roman" panose="02020603050405020304" pitchFamily="18" charset="0"/>
              <a:cs typeface="Times New Roman" panose="02020603050405020304" pitchFamily="18" charset="0"/>
            </a:rPr>
            <a:t>ạo điều kiện để </a:t>
          </a:r>
          <a:r>
            <a:rPr lang="en-US" dirty="0">
              <a:solidFill>
                <a:schemeClr val="tx1"/>
              </a:solidFill>
              <a:latin typeface="Times New Roman" panose="02020603050405020304" pitchFamily="18" charset="0"/>
              <a:cs typeface="Times New Roman" panose="02020603050405020304" pitchFamily="18" charset="0"/>
            </a:rPr>
            <a:t>SV</a:t>
          </a:r>
          <a:r>
            <a:rPr lang="vi-VN" dirty="0">
              <a:solidFill>
                <a:schemeClr val="tx1"/>
              </a:solidFill>
              <a:latin typeface="Times New Roman" panose="02020603050405020304" pitchFamily="18" charset="0"/>
              <a:cs typeface="Times New Roman" panose="02020603050405020304" pitchFamily="18" charset="0"/>
            </a:rPr>
            <a:t> có cơ hội học tập theo phương pháp tích cực và sáng tạo.</a:t>
          </a:r>
          <a:endParaRPr lang="en-US" dirty="0">
            <a:solidFill>
              <a:schemeClr val="tx1"/>
            </a:solidFill>
            <a:latin typeface="Times New Roman" panose="02020603050405020304" pitchFamily="18" charset="0"/>
            <a:cs typeface="Times New Roman" panose="02020603050405020304" pitchFamily="18" charset="0"/>
          </a:endParaRPr>
        </a:p>
      </dgm:t>
    </dgm:pt>
    <dgm:pt modelId="{2693AC23-403D-4FE1-BB5F-B1C80A73D590}" type="parTrans" cxnId="{314130E5-93E1-4140-A031-14CEFE2C345F}">
      <dgm:prSet/>
      <dgm:spPr/>
      <dgm:t>
        <a:bodyPr/>
        <a:lstStyle/>
        <a:p>
          <a:endParaRPr lang="en-US"/>
        </a:p>
      </dgm:t>
    </dgm:pt>
    <dgm:pt modelId="{A63C2E93-DBBC-4BFA-BC43-502E9FEA563E}" type="sibTrans" cxnId="{314130E5-93E1-4140-A031-14CEFE2C345F}">
      <dgm:prSet/>
      <dgm:spPr/>
      <dgm:t>
        <a:bodyPr/>
        <a:lstStyle/>
        <a:p>
          <a:endParaRPr lang="en-US"/>
        </a:p>
      </dgm:t>
    </dgm:pt>
    <dgm:pt modelId="{BC8D08EF-11CD-48E6-801C-831C6F48C8D0}" type="pres">
      <dgm:prSet presAssocID="{8EA56276-68A6-4178-8833-B89030CE4788}" presName="outerComposite" presStyleCnt="0">
        <dgm:presLayoutVars>
          <dgm:chMax val="5"/>
          <dgm:dir/>
          <dgm:resizeHandles val="exact"/>
        </dgm:presLayoutVars>
      </dgm:prSet>
      <dgm:spPr/>
      <dgm:t>
        <a:bodyPr/>
        <a:lstStyle/>
        <a:p>
          <a:endParaRPr lang="en-US"/>
        </a:p>
      </dgm:t>
    </dgm:pt>
    <dgm:pt modelId="{B02CB6E8-E5E0-4F8D-940C-A05D6C8A1764}" type="pres">
      <dgm:prSet presAssocID="{8EA56276-68A6-4178-8833-B89030CE4788}" presName="dummyMaxCanvas" presStyleCnt="0">
        <dgm:presLayoutVars/>
      </dgm:prSet>
      <dgm:spPr/>
    </dgm:pt>
    <dgm:pt modelId="{72A42B42-A1E9-4E55-9966-CA8859C6386C}" type="pres">
      <dgm:prSet presAssocID="{8EA56276-68A6-4178-8833-B89030CE4788}" presName="ThreeNodes_1" presStyleLbl="node1" presStyleIdx="0" presStyleCnt="3">
        <dgm:presLayoutVars>
          <dgm:bulletEnabled val="1"/>
        </dgm:presLayoutVars>
      </dgm:prSet>
      <dgm:spPr/>
      <dgm:t>
        <a:bodyPr/>
        <a:lstStyle/>
        <a:p>
          <a:endParaRPr lang="en-US"/>
        </a:p>
      </dgm:t>
    </dgm:pt>
    <dgm:pt modelId="{1CCA8E2C-2805-48FD-966A-71229E4B8178}" type="pres">
      <dgm:prSet presAssocID="{8EA56276-68A6-4178-8833-B89030CE4788}" presName="ThreeNodes_2" presStyleLbl="node1" presStyleIdx="1" presStyleCnt="3">
        <dgm:presLayoutVars>
          <dgm:bulletEnabled val="1"/>
        </dgm:presLayoutVars>
      </dgm:prSet>
      <dgm:spPr/>
      <dgm:t>
        <a:bodyPr/>
        <a:lstStyle/>
        <a:p>
          <a:endParaRPr lang="en-US"/>
        </a:p>
      </dgm:t>
    </dgm:pt>
    <dgm:pt modelId="{66D4D9F2-473B-44C4-8231-408988874CC0}" type="pres">
      <dgm:prSet presAssocID="{8EA56276-68A6-4178-8833-B89030CE4788}" presName="ThreeNodes_3" presStyleLbl="node1" presStyleIdx="2" presStyleCnt="3">
        <dgm:presLayoutVars>
          <dgm:bulletEnabled val="1"/>
        </dgm:presLayoutVars>
      </dgm:prSet>
      <dgm:spPr/>
      <dgm:t>
        <a:bodyPr/>
        <a:lstStyle/>
        <a:p>
          <a:endParaRPr lang="en-US"/>
        </a:p>
      </dgm:t>
    </dgm:pt>
    <dgm:pt modelId="{0105484F-B783-4347-A93B-300CE2826785}" type="pres">
      <dgm:prSet presAssocID="{8EA56276-68A6-4178-8833-B89030CE4788}" presName="ThreeConn_1-2" presStyleLbl="fgAccFollowNode1" presStyleIdx="0" presStyleCnt="2">
        <dgm:presLayoutVars>
          <dgm:bulletEnabled val="1"/>
        </dgm:presLayoutVars>
      </dgm:prSet>
      <dgm:spPr/>
      <dgm:t>
        <a:bodyPr/>
        <a:lstStyle/>
        <a:p>
          <a:endParaRPr lang="en-US"/>
        </a:p>
      </dgm:t>
    </dgm:pt>
    <dgm:pt modelId="{B8692629-C402-42B3-B901-C7D6631B0349}" type="pres">
      <dgm:prSet presAssocID="{8EA56276-68A6-4178-8833-B89030CE4788}" presName="ThreeConn_2-3" presStyleLbl="fgAccFollowNode1" presStyleIdx="1" presStyleCnt="2">
        <dgm:presLayoutVars>
          <dgm:bulletEnabled val="1"/>
        </dgm:presLayoutVars>
      </dgm:prSet>
      <dgm:spPr/>
      <dgm:t>
        <a:bodyPr/>
        <a:lstStyle/>
        <a:p>
          <a:endParaRPr lang="en-US"/>
        </a:p>
      </dgm:t>
    </dgm:pt>
    <dgm:pt modelId="{4795B05A-6E4A-46F3-8F9B-1E10B91B42D2}" type="pres">
      <dgm:prSet presAssocID="{8EA56276-68A6-4178-8833-B89030CE4788}" presName="ThreeNodes_1_text" presStyleLbl="node1" presStyleIdx="2" presStyleCnt="3">
        <dgm:presLayoutVars>
          <dgm:bulletEnabled val="1"/>
        </dgm:presLayoutVars>
      </dgm:prSet>
      <dgm:spPr/>
      <dgm:t>
        <a:bodyPr/>
        <a:lstStyle/>
        <a:p>
          <a:endParaRPr lang="en-US"/>
        </a:p>
      </dgm:t>
    </dgm:pt>
    <dgm:pt modelId="{23C8B5E9-3B74-429B-B1D2-7D0DF53A7A9C}" type="pres">
      <dgm:prSet presAssocID="{8EA56276-68A6-4178-8833-B89030CE4788}" presName="ThreeNodes_2_text" presStyleLbl="node1" presStyleIdx="2" presStyleCnt="3">
        <dgm:presLayoutVars>
          <dgm:bulletEnabled val="1"/>
        </dgm:presLayoutVars>
      </dgm:prSet>
      <dgm:spPr/>
      <dgm:t>
        <a:bodyPr/>
        <a:lstStyle/>
        <a:p>
          <a:endParaRPr lang="en-US"/>
        </a:p>
      </dgm:t>
    </dgm:pt>
    <dgm:pt modelId="{26E2EB22-883C-4787-86A6-1708041D9772}" type="pres">
      <dgm:prSet presAssocID="{8EA56276-68A6-4178-8833-B89030CE4788}" presName="ThreeNodes_3_text" presStyleLbl="node1" presStyleIdx="2" presStyleCnt="3">
        <dgm:presLayoutVars>
          <dgm:bulletEnabled val="1"/>
        </dgm:presLayoutVars>
      </dgm:prSet>
      <dgm:spPr/>
      <dgm:t>
        <a:bodyPr/>
        <a:lstStyle/>
        <a:p>
          <a:endParaRPr lang="en-US"/>
        </a:p>
      </dgm:t>
    </dgm:pt>
  </dgm:ptLst>
  <dgm:cxnLst>
    <dgm:cxn modelId="{7B10F8EC-B846-41C5-AAD1-D7B39F757B49}" type="presOf" srcId="{E1A297C7-09D5-43E1-B824-351E332BC104}" destId="{26E2EB22-883C-4787-86A6-1708041D9772}" srcOrd="1" destOrd="0" presId="urn:microsoft.com/office/officeart/2005/8/layout/vProcess5"/>
    <dgm:cxn modelId="{01F1C6A6-93AB-4189-8A1C-3CB196A96AA3}" type="presOf" srcId="{7309861F-0FC5-4A4F-BB0F-7B5AFF6D1426}" destId="{23C8B5E9-3B74-429B-B1D2-7D0DF53A7A9C}" srcOrd="1" destOrd="0" presId="urn:microsoft.com/office/officeart/2005/8/layout/vProcess5"/>
    <dgm:cxn modelId="{D060B128-2B35-483E-8A19-773984E566D5}" type="presOf" srcId="{7309861F-0FC5-4A4F-BB0F-7B5AFF6D1426}" destId="{1CCA8E2C-2805-48FD-966A-71229E4B8178}" srcOrd="0" destOrd="0" presId="urn:microsoft.com/office/officeart/2005/8/layout/vProcess5"/>
    <dgm:cxn modelId="{F9815690-A8E9-45E3-A131-13452976F6D2}" type="presOf" srcId="{8EA56276-68A6-4178-8833-B89030CE4788}" destId="{BC8D08EF-11CD-48E6-801C-831C6F48C8D0}" srcOrd="0" destOrd="0" presId="urn:microsoft.com/office/officeart/2005/8/layout/vProcess5"/>
    <dgm:cxn modelId="{A64075FD-9702-4EC9-BD6D-621DB70C6F97}" type="presOf" srcId="{D3FD79F5-C4FD-45B9-9412-15521629CEC3}" destId="{0105484F-B783-4347-A93B-300CE2826785}" srcOrd="0" destOrd="0" presId="urn:microsoft.com/office/officeart/2005/8/layout/vProcess5"/>
    <dgm:cxn modelId="{FB5EE790-1A7B-4511-9589-1FE9952F19C3}" type="presOf" srcId="{BECFB86D-6255-4500-8197-106E873BE33A}" destId="{72A42B42-A1E9-4E55-9966-CA8859C6386C}" srcOrd="0" destOrd="0" presId="urn:microsoft.com/office/officeart/2005/8/layout/vProcess5"/>
    <dgm:cxn modelId="{0A405537-EE62-4D09-80F2-E815AEF52334}" type="presOf" srcId="{BECFB86D-6255-4500-8197-106E873BE33A}" destId="{4795B05A-6E4A-46F3-8F9B-1E10B91B42D2}" srcOrd="1" destOrd="0" presId="urn:microsoft.com/office/officeart/2005/8/layout/vProcess5"/>
    <dgm:cxn modelId="{01CCD6E0-D07A-4017-92D4-6BCEC3540847}" type="presOf" srcId="{E1A297C7-09D5-43E1-B824-351E332BC104}" destId="{66D4D9F2-473B-44C4-8231-408988874CC0}" srcOrd="0" destOrd="0" presId="urn:microsoft.com/office/officeart/2005/8/layout/vProcess5"/>
    <dgm:cxn modelId="{314130E5-93E1-4140-A031-14CEFE2C345F}" srcId="{8EA56276-68A6-4178-8833-B89030CE4788}" destId="{E1A297C7-09D5-43E1-B824-351E332BC104}" srcOrd="2" destOrd="0" parTransId="{2693AC23-403D-4FE1-BB5F-B1C80A73D590}" sibTransId="{A63C2E93-DBBC-4BFA-BC43-502E9FEA563E}"/>
    <dgm:cxn modelId="{55F4871A-BA1D-4519-87FE-987C7652FDA8}" srcId="{8EA56276-68A6-4178-8833-B89030CE4788}" destId="{BECFB86D-6255-4500-8197-106E873BE33A}" srcOrd="0" destOrd="0" parTransId="{60438E3F-F922-41CE-A93B-DBB87F80C2A6}" sibTransId="{D3FD79F5-C4FD-45B9-9412-15521629CEC3}"/>
    <dgm:cxn modelId="{3FB12F6E-D3E0-4E62-9731-432ECB91EF51}" type="presOf" srcId="{1480E955-1C20-4130-8DD6-20B8DE261D4F}" destId="{B8692629-C402-42B3-B901-C7D6631B0349}" srcOrd="0" destOrd="0" presId="urn:microsoft.com/office/officeart/2005/8/layout/vProcess5"/>
    <dgm:cxn modelId="{25C7226B-A42E-46BE-9BA4-94C7078C5A66}" srcId="{8EA56276-68A6-4178-8833-B89030CE4788}" destId="{7309861F-0FC5-4A4F-BB0F-7B5AFF6D1426}" srcOrd="1" destOrd="0" parTransId="{9E253D5D-2635-4D04-9C06-CC7AE38FCD90}" sibTransId="{1480E955-1C20-4130-8DD6-20B8DE261D4F}"/>
    <dgm:cxn modelId="{54DFE79E-CB89-487A-A62D-C31AFF7D2B9A}" type="presParOf" srcId="{BC8D08EF-11CD-48E6-801C-831C6F48C8D0}" destId="{B02CB6E8-E5E0-4F8D-940C-A05D6C8A1764}" srcOrd="0" destOrd="0" presId="urn:microsoft.com/office/officeart/2005/8/layout/vProcess5"/>
    <dgm:cxn modelId="{879A2095-120F-4338-B918-769CF57F8B8B}" type="presParOf" srcId="{BC8D08EF-11CD-48E6-801C-831C6F48C8D0}" destId="{72A42B42-A1E9-4E55-9966-CA8859C6386C}" srcOrd="1" destOrd="0" presId="urn:microsoft.com/office/officeart/2005/8/layout/vProcess5"/>
    <dgm:cxn modelId="{44DB2235-34BC-4CFE-9D02-EC0C25741444}" type="presParOf" srcId="{BC8D08EF-11CD-48E6-801C-831C6F48C8D0}" destId="{1CCA8E2C-2805-48FD-966A-71229E4B8178}" srcOrd="2" destOrd="0" presId="urn:microsoft.com/office/officeart/2005/8/layout/vProcess5"/>
    <dgm:cxn modelId="{2586E813-F7E9-4996-A62A-C84B5D5FE862}" type="presParOf" srcId="{BC8D08EF-11CD-48E6-801C-831C6F48C8D0}" destId="{66D4D9F2-473B-44C4-8231-408988874CC0}" srcOrd="3" destOrd="0" presId="urn:microsoft.com/office/officeart/2005/8/layout/vProcess5"/>
    <dgm:cxn modelId="{8371B933-DDE8-42A7-BEC0-56CFFC961DAB}" type="presParOf" srcId="{BC8D08EF-11CD-48E6-801C-831C6F48C8D0}" destId="{0105484F-B783-4347-A93B-300CE2826785}" srcOrd="4" destOrd="0" presId="urn:microsoft.com/office/officeart/2005/8/layout/vProcess5"/>
    <dgm:cxn modelId="{52012AB3-EC86-482C-95B5-B1863312426A}" type="presParOf" srcId="{BC8D08EF-11CD-48E6-801C-831C6F48C8D0}" destId="{B8692629-C402-42B3-B901-C7D6631B0349}" srcOrd="5" destOrd="0" presId="urn:microsoft.com/office/officeart/2005/8/layout/vProcess5"/>
    <dgm:cxn modelId="{AB9CC4CF-0ECC-4CCA-ABA7-AB5C331323E9}" type="presParOf" srcId="{BC8D08EF-11CD-48E6-801C-831C6F48C8D0}" destId="{4795B05A-6E4A-46F3-8F9B-1E10B91B42D2}" srcOrd="6" destOrd="0" presId="urn:microsoft.com/office/officeart/2005/8/layout/vProcess5"/>
    <dgm:cxn modelId="{3F644A89-F0DD-409E-A335-D1CAECD03985}" type="presParOf" srcId="{BC8D08EF-11CD-48E6-801C-831C6F48C8D0}" destId="{23C8B5E9-3B74-429B-B1D2-7D0DF53A7A9C}" srcOrd="7" destOrd="0" presId="urn:microsoft.com/office/officeart/2005/8/layout/vProcess5"/>
    <dgm:cxn modelId="{0FA39BE0-1FCC-41CF-9ACF-03C6B93067C7}" type="presParOf" srcId="{BC8D08EF-11CD-48E6-801C-831C6F48C8D0}" destId="{26E2EB22-883C-4787-86A6-1708041D9772}"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A5390EB-251E-4F81-9E71-94E7EC27AB4A}" type="doc">
      <dgm:prSet loTypeId="urn:microsoft.com/office/officeart/2008/layout/AscendingPictureAccentProcess" loCatId="picture" qsTypeId="urn:microsoft.com/office/officeart/2005/8/quickstyle/simple2" qsCatId="simple" csTypeId="urn:microsoft.com/office/officeart/2005/8/colors/colorful1" csCatId="colorful" phldr="1"/>
      <dgm:spPr/>
      <dgm:t>
        <a:bodyPr/>
        <a:lstStyle/>
        <a:p>
          <a:endParaRPr lang="en-US"/>
        </a:p>
      </dgm:t>
    </dgm:pt>
    <dgm:pt modelId="{0CF499E4-AAA9-4F72-91BE-490D10F0EC04}">
      <dgm:prSet phldrT="[Text]" custT="1"/>
      <dgm:spPr/>
      <dgm:t>
        <a:bodyPr/>
        <a:lstStyle/>
        <a:p>
          <a:r>
            <a:rPr lang="en-US" sz="2800" dirty="0">
              <a:solidFill>
                <a:schemeClr val="tx1"/>
              </a:solidFill>
              <a:latin typeface="Times New Roman" panose="02020603050405020304" pitchFamily="18" charset="0"/>
              <a:cs typeface="Times New Roman" panose="02020603050405020304" pitchFamily="18" charset="0"/>
            </a:rPr>
            <a:t>C</a:t>
          </a:r>
          <a:r>
            <a:rPr lang="vi-VN" sz="2800" dirty="0">
              <a:solidFill>
                <a:schemeClr val="tx1"/>
              </a:solidFill>
              <a:latin typeface="Times New Roman" panose="02020603050405020304" pitchFamily="18" charset="0"/>
              <a:cs typeface="Times New Roman" panose="02020603050405020304" pitchFamily="18" charset="0"/>
            </a:rPr>
            <a:t>ập nhật thông tin chính thống </a:t>
          </a:r>
          <a:endParaRPr lang="en-US" sz="2800" dirty="0">
            <a:solidFill>
              <a:schemeClr val="tx1"/>
            </a:solidFill>
            <a:latin typeface="Times New Roman" panose="02020603050405020304" pitchFamily="18" charset="0"/>
            <a:cs typeface="Times New Roman" panose="02020603050405020304" pitchFamily="18" charset="0"/>
          </a:endParaRPr>
        </a:p>
      </dgm:t>
    </dgm:pt>
    <dgm:pt modelId="{1145EF54-B55F-4FBE-BDB3-7916F677177D}" type="parTrans" cxnId="{140F87A7-0B7D-47BD-A458-4F13EDD10305}">
      <dgm:prSet/>
      <dgm:spPr/>
      <dgm:t>
        <a:bodyPr/>
        <a:lstStyle/>
        <a:p>
          <a:endParaRPr lang="en-US"/>
        </a:p>
      </dgm:t>
    </dgm:pt>
    <dgm:pt modelId="{76C4D5E7-0125-410E-9531-F7D87D11FEF8}" type="sibTrans" cxnId="{140F87A7-0B7D-47BD-A458-4F13EDD10305}">
      <dgm:prSet/>
      <dgm:spPr>
        <a:blipFill rotWithShape="1">
          <a:blip xmlns:r="http://schemas.openxmlformats.org/officeDocument/2006/relationships" r:embed="rId1"/>
          <a:srcRect/>
          <a:stretch>
            <a:fillRect/>
          </a:stretch>
        </a:blipFill>
      </dgm:spPr>
      <dgm:t>
        <a:bodyPr/>
        <a:lstStyle/>
        <a:p>
          <a:endParaRPr lang="en-US"/>
        </a:p>
      </dgm:t>
    </dgm:pt>
    <dgm:pt modelId="{E76FA541-7ADE-48FC-9532-98E379174C4D}">
      <dgm:prSet phldrT="[Text]" custT="1"/>
      <dgm:spPr/>
      <dgm:t>
        <a:bodyPr/>
        <a:lstStyle/>
        <a:p>
          <a:r>
            <a:rPr lang="en-US" sz="2800" dirty="0">
              <a:solidFill>
                <a:schemeClr val="tx1"/>
              </a:solidFill>
              <a:latin typeface="Times New Roman" panose="02020603050405020304" pitchFamily="18" charset="0"/>
              <a:cs typeface="Times New Roman" panose="02020603050405020304" pitchFamily="18" charset="0"/>
            </a:rPr>
            <a:t>P</a:t>
          </a:r>
          <a:r>
            <a:rPr lang="vi-VN" sz="2800" dirty="0">
              <a:solidFill>
                <a:schemeClr val="tx1"/>
              </a:solidFill>
              <a:latin typeface="Times New Roman" panose="02020603050405020304" pitchFamily="18" charset="0"/>
              <a:cs typeface="Times New Roman" panose="02020603050405020304" pitchFamily="18" charset="0"/>
            </a:rPr>
            <a:t>hải có kiến thức sâu rộng</a:t>
          </a:r>
          <a:endParaRPr lang="en-US" sz="2800" dirty="0">
            <a:solidFill>
              <a:schemeClr val="tx1"/>
            </a:solidFill>
            <a:latin typeface="Times New Roman" panose="02020603050405020304" pitchFamily="18" charset="0"/>
            <a:cs typeface="Times New Roman" panose="02020603050405020304" pitchFamily="18" charset="0"/>
          </a:endParaRPr>
        </a:p>
      </dgm:t>
    </dgm:pt>
    <dgm:pt modelId="{ED18D96C-42E8-4705-870C-6C37EAB5FEA8}" type="parTrans" cxnId="{D0E8EE1A-63F7-445C-B860-C0BCB738D541}">
      <dgm:prSet/>
      <dgm:spPr/>
      <dgm:t>
        <a:bodyPr/>
        <a:lstStyle/>
        <a:p>
          <a:endParaRPr lang="en-US"/>
        </a:p>
      </dgm:t>
    </dgm:pt>
    <dgm:pt modelId="{665B945A-A52B-47C7-A0E7-27B86F16485C}" type="sibTrans" cxnId="{D0E8EE1A-63F7-445C-B860-C0BCB738D541}">
      <dgm:prSet/>
      <dgm:spPr>
        <a:blipFill rotWithShape="1">
          <a:blip xmlns:r="http://schemas.openxmlformats.org/officeDocument/2006/relationships" r:embed="rId1"/>
          <a:srcRect/>
          <a:stretch>
            <a:fillRect t="-3000" b="-3000"/>
          </a:stretch>
        </a:blipFill>
      </dgm:spPr>
      <dgm:t>
        <a:bodyPr/>
        <a:lstStyle/>
        <a:p>
          <a:endParaRPr lang="en-US"/>
        </a:p>
      </dgm:t>
    </dgm:pt>
    <dgm:pt modelId="{33BC81AF-868B-4FEF-83C1-8171DD32666B}">
      <dgm:prSet phldrT="[Text]" custT="1"/>
      <dgm:spPr/>
      <dgm:t>
        <a:bodyPr/>
        <a:lstStyle/>
        <a:p>
          <a:r>
            <a:rPr lang="en-US" sz="2800" dirty="0">
              <a:solidFill>
                <a:schemeClr val="tx1"/>
              </a:solidFill>
              <a:latin typeface="Times New Roman" panose="02020603050405020304" pitchFamily="18" charset="0"/>
              <a:cs typeface="Times New Roman" panose="02020603050405020304" pitchFamily="18" charset="0"/>
            </a:rPr>
            <a:t>C</a:t>
          </a:r>
          <a:r>
            <a:rPr lang="vi-VN" sz="2800" dirty="0">
              <a:solidFill>
                <a:schemeClr val="tx1"/>
              </a:solidFill>
              <a:latin typeface="Times New Roman" panose="02020603050405020304" pitchFamily="18" charset="0"/>
              <a:cs typeface="Times New Roman" panose="02020603050405020304" pitchFamily="18" charset="0"/>
            </a:rPr>
            <a:t>ung cấp cách hiểu mới cho người học</a:t>
          </a:r>
          <a:endParaRPr lang="en-US" sz="2800" dirty="0">
            <a:solidFill>
              <a:schemeClr val="tx1"/>
            </a:solidFill>
            <a:latin typeface="Times New Roman" panose="02020603050405020304" pitchFamily="18" charset="0"/>
            <a:cs typeface="Times New Roman" panose="02020603050405020304" pitchFamily="18" charset="0"/>
          </a:endParaRPr>
        </a:p>
      </dgm:t>
    </dgm:pt>
    <dgm:pt modelId="{176977E1-4128-4ED2-9570-12C68162FFEA}" type="parTrans" cxnId="{FDC3F2B7-0D7A-4D3C-BA40-7650A22D0798}">
      <dgm:prSet/>
      <dgm:spPr/>
      <dgm:t>
        <a:bodyPr/>
        <a:lstStyle/>
        <a:p>
          <a:endParaRPr lang="en-US"/>
        </a:p>
      </dgm:t>
    </dgm:pt>
    <dgm:pt modelId="{21D5CD81-F272-4C8B-83A4-BB4CEB28FF8C}" type="sibTrans" cxnId="{FDC3F2B7-0D7A-4D3C-BA40-7650A22D0798}">
      <dgm:prSet/>
      <dgm:spPr>
        <a:blipFill rotWithShape="1">
          <a:blip xmlns:r="http://schemas.openxmlformats.org/officeDocument/2006/relationships" r:embed="rId1"/>
          <a:srcRect/>
          <a:stretch>
            <a:fillRect/>
          </a:stretch>
        </a:blipFill>
      </dgm:spPr>
      <dgm:t>
        <a:bodyPr/>
        <a:lstStyle/>
        <a:p>
          <a:endParaRPr lang="en-US"/>
        </a:p>
      </dgm:t>
    </dgm:pt>
    <dgm:pt modelId="{782D2B13-F81A-4C19-B974-98F8B88BCD8A}" type="pres">
      <dgm:prSet presAssocID="{AA5390EB-251E-4F81-9E71-94E7EC27AB4A}" presName="Name0" presStyleCnt="0">
        <dgm:presLayoutVars>
          <dgm:chMax val="7"/>
          <dgm:chPref val="7"/>
          <dgm:dir/>
        </dgm:presLayoutVars>
      </dgm:prSet>
      <dgm:spPr/>
      <dgm:t>
        <a:bodyPr/>
        <a:lstStyle/>
        <a:p>
          <a:endParaRPr lang="en-US"/>
        </a:p>
      </dgm:t>
    </dgm:pt>
    <dgm:pt modelId="{69E42065-3C65-4CA2-8934-98E4D578E81B}" type="pres">
      <dgm:prSet presAssocID="{AA5390EB-251E-4F81-9E71-94E7EC27AB4A}" presName="dot1" presStyleLbl="alignNode1" presStyleIdx="0" presStyleCnt="12"/>
      <dgm:spPr/>
    </dgm:pt>
    <dgm:pt modelId="{AD28F9F5-5DA7-4E8F-97B2-C7DC744C97C9}" type="pres">
      <dgm:prSet presAssocID="{AA5390EB-251E-4F81-9E71-94E7EC27AB4A}" presName="dot2" presStyleLbl="alignNode1" presStyleIdx="1" presStyleCnt="12"/>
      <dgm:spPr/>
    </dgm:pt>
    <dgm:pt modelId="{E168BF7E-F021-419A-A3E8-485BB5CA9A82}" type="pres">
      <dgm:prSet presAssocID="{AA5390EB-251E-4F81-9E71-94E7EC27AB4A}" presName="dot3" presStyleLbl="alignNode1" presStyleIdx="2" presStyleCnt="12"/>
      <dgm:spPr/>
    </dgm:pt>
    <dgm:pt modelId="{96634735-52CE-4077-911A-BFBDE52594C8}" type="pres">
      <dgm:prSet presAssocID="{AA5390EB-251E-4F81-9E71-94E7EC27AB4A}" presName="dot4" presStyleLbl="alignNode1" presStyleIdx="3" presStyleCnt="12"/>
      <dgm:spPr/>
    </dgm:pt>
    <dgm:pt modelId="{4E97D973-3A62-4407-AF48-C69DCE00EAF0}" type="pres">
      <dgm:prSet presAssocID="{AA5390EB-251E-4F81-9E71-94E7EC27AB4A}" presName="dot5" presStyleLbl="alignNode1" presStyleIdx="4" presStyleCnt="12"/>
      <dgm:spPr/>
    </dgm:pt>
    <dgm:pt modelId="{9E61EC99-2F9E-4174-8372-C7E18CD58AA7}" type="pres">
      <dgm:prSet presAssocID="{AA5390EB-251E-4F81-9E71-94E7EC27AB4A}" presName="dotArrow1" presStyleLbl="alignNode1" presStyleIdx="5" presStyleCnt="12"/>
      <dgm:spPr/>
    </dgm:pt>
    <dgm:pt modelId="{2DCD02DB-AE0C-46CE-9A43-74D5E37BB7E8}" type="pres">
      <dgm:prSet presAssocID="{AA5390EB-251E-4F81-9E71-94E7EC27AB4A}" presName="dotArrow2" presStyleLbl="alignNode1" presStyleIdx="6" presStyleCnt="12"/>
      <dgm:spPr/>
    </dgm:pt>
    <dgm:pt modelId="{B049CA23-DCF3-46C4-B606-36FA50A9A717}" type="pres">
      <dgm:prSet presAssocID="{AA5390EB-251E-4F81-9E71-94E7EC27AB4A}" presName="dotArrow3" presStyleLbl="alignNode1" presStyleIdx="7" presStyleCnt="12"/>
      <dgm:spPr/>
    </dgm:pt>
    <dgm:pt modelId="{B3618204-7CAA-4EA2-BB1B-CEC1F98EE19A}" type="pres">
      <dgm:prSet presAssocID="{AA5390EB-251E-4F81-9E71-94E7EC27AB4A}" presName="dotArrow4" presStyleLbl="alignNode1" presStyleIdx="8" presStyleCnt="12"/>
      <dgm:spPr/>
    </dgm:pt>
    <dgm:pt modelId="{D7617B4B-48C5-40BE-8EC0-E96E20C045BA}" type="pres">
      <dgm:prSet presAssocID="{AA5390EB-251E-4F81-9E71-94E7EC27AB4A}" presName="dotArrow5" presStyleLbl="alignNode1" presStyleIdx="9" presStyleCnt="12"/>
      <dgm:spPr/>
    </dgm:pt>
    <dgm:pt modelId="{64E1DF5B-8214-4A94-B11E-7DE6AB242E0C}" type="pres">
      <dgm:prSet presAssocID="{AA5390EB-251E-4F81-9E71-94E7EC27AB4A}" presName="dotArrow6" presStyleLbl="alignNode1" presStyleIdx="10" presStyleCnt="12"/>
      <dgm:spPr/>
    </dgm:pt>
    <dgm:pt modelId="{72181FE5-B23F-40DF-A4E2-9BE2FF2425A0}" type="pres">
      <dgm:prSet presAssocID="{AA5390EB-251E-4F81-9E71-94E7EC27AB4A}" presName="dotArrow7" presStyleLbl="alignNode1" presStyleIdx="11" presStyleCnt="12"/>
      <dgm:spPr/>
    </dgm:pt>
    <dgm:pt modelId="{C863E88C-5BF9-480F-8E43-63A7E30F726E}" type="pres">
      <dgm:prSet presAssocID="{0CF499E4-AAA9-4F72-91BE-490D10F0EC04}" presName="parTx1" presStyleLbl="node1" presStyleIdx="0" presStyleCnt="3" custScaleX="121581" custScaleY="155617" custLinFactNeighborX="3569" custLinFactNeighborY="43345"/>
      <dgm:spPr/>
      <dgm:t>
        <a:bodyPr/>
        <a:lstStyle/>
        <a:p>
          <a:endParaRPr lang="en-US"/>
        </a:p>
      </dgm:t>
    </dgm:pt>
    <dgm:pt modelId="{FAE036AE-A9DC-4F52-A453-342B8CDF27A6}" type="pres">
      <dgm:prSet presAssocID="{76C4D5E7-0125-410E-9531-F7D87D11FEF8}" presName="picture1" presStyleCnt="0"/>
      <dgm:spPr/>
    </dgm:pt>
    <dgm:pt modelId="{A0386F05-F7CD-499F-9F63-C4A7B116A021}" type="pres">
      <dgm:prSet presAssocID="{76C4D5E7-0125-410E-9531-F7D87D11FEF8}" presName="imageRepeatNode" presStyleLbl="fgImgPlace1" presStyleIdx="0" presStyleCnt="3"/>
      <dgm:spPr/>
      <dgm:t>
        <a:bodyPr/>
        <a:lstStyle/>
        <a:p>
          <a:endParaRPr lang="en-US"/>
        </a:p>
      </dgm:t>
    </dgm:pt>
    <dgm:pt modelId="{83E04A9D-11E6-4B55-ADCA-2B44A0DE21FB}" type="pres">
      <dgm:prSet presAssocID="{33BC81AF-868B-4FEF-83C1-8171DD32666B}" presName="parTx2" presStyleLbl="node1" presStyleIdx="1" presStyleCnt="3" custScaleX="121581" custScaleY="155617" custLinFactNeighborX="-3024" custLinFactNeighborY="-21591"/>
      <dgm:spPr/>
      <dgm:t>
        <a:bodyPr/>
        <a:lstStyle/>
        <a:p>
          <a:endParaRPr lang="en-US"/>
        </a:p>
      </dgm:t>
    </dgm:pt>
    <dgm:pt modelId="{B68DE93B-A584-4644-87F9-42DA4E60DAF9}" type="pres">
      <dgm:prSet presAssocID="{21D5CD81-F272-4C8B-83A4-BB4CEB28FF8C}" presName="picture2" presStyleCnt="0"/>
      <dgm:spPr/>
    </dgm:pt>
    <dgm:pt modelId="{2AD7E09F-F125-4903-8A0B-714EA451835A}" type="pres">
      <dgm:prSet presAssocID="{21D5CD81-F272-4C8B-83A4-BB4CEB28FF8C}" presName="imageRepeatNode" presStyleLbl="fgImgPlace1" presStyleIdx="1" presStyleCnt="3" custLinFactNeighborX="-37425" custLinFactNeighborY="-4491"/>
      <dgm:spPr/>
      <dgm:t>
        <a:bodyPr/>
        <a:lstStyle/>
        <a:p>
          <a:endParaRPr lang="en-US"/>
        </a:p>
      </dgm:t>
    </dgm:pt>
    <dgm:pt modelId="{99770787-B218-41E7-8F3D-62536D7F8B48}" type="pres">
      <dgm:prSet presAssocID="{E76FA541-7ADE-48FC-9532-98E379174C4D}" presName="parTx3" presStyleLbl="node1" presStyleIdx="2" presStyleCnt="3" custScaleX="121581" custScaleY="155617" custLinFactNeighborY="-56295"/>
      <dgm:spPr/>
      <dgm:t>
        <a:bodyPr/>
        <a:lstStyle/>
        <a:p>
          <a:endParaRPr lang="en-US"/>
        </a:p>
      </dgm:t>
    </dgm:pt>
    <dgm:pt modelId="{28E53B26-F2E3-4611-A43F-C16F3A30D3FC}" type="pres">
      <dgm:prSet presAssocID="{665B945A-A52B-47C7-A0E7-27B86F16485C}" presName="picture3" presStyleCnt="0"/>
      <dgm:spPr/>
    </dgm:pt>
    <dgm:pt modelId="{49E9E886-BB92-48E6-9F8D-AB155F77C5B0}" type="pres">
      <dgm:prSet presAssocID="{665B945A-A52B-47C7-A0E7-27B86F16485C}" presName="imageRepeatNode" presStyleLbl="fgImgPlace1" presStyleIdx="2" presStyleCnt="3" custScaleX="76787" custScaleY="73052" custLinFactNeighborX="-37237" custLinFactNeighborY="-9414"/>
      <dgm:spPr/>
      <dgm:t>
        <a:bodyPr/>
        <a:lstStyle/>
        <a:p>
          <a:endParaRPr lang="en-US"/>
        </a:p>
      </dgm:t>
    </dgm:pt>
  </dgm:ptLst>
  <dgm:cxnLst>
    <dgm:cxn modelId="{379671EE-673F-4B4E-98D1-7CACB757F53C}" type="presOf" srcId="{665B945A-A52B-47C7-A0E7-27B86F16485C}" destId="{49E9E886-BB92-48E6-9F8D-AB155F77C5B0}" srcOrd="0" destOrd="0" presId="urn:microsoft.com/office/officeart/2008/layout/AscendingPictureAccentProcess"/>
    <dgm:cxn modelId="{FDC3F2B7-0D7A-4D3C-BA40-7650A22D0798}" srcId="{AA5390EB-251E-4F81-9E71-94E7EC27AB4A}" destId="{33BC81AF-868B-4FEF-83C1-8171DD32666B}" srcOrd="1" destOrd="0" parTransId="{176977E1-4128-4ED2-9570-12C68162FFEA}" sibTransId="{21D5CD81-F272-4C8B-83A4-BB4CEB28FF8C}"/>
    <dgm:cxn modelId="{140F87A7-0B7D-47BD-A458-4F13EDD10305}" srcId="{AA5390EB-251E-4F81-9E71-94E7EC27AB4A}" destId="{0CF499E4-AAA9-4F72-91BE-490D10F0EC04}" srcOrd="0" destOrd="0" parTransId="{1145EF54-B55F-4FBE-BDB3-7916F677177D}" sibTransId="{76C4D5E7-0125-410E-9531-F7D87D11FEF8}"/>
    <dgm:cxn modelId="{128AFA42-CB3F-4BB4-8C20-9BBB2B03215E}" type="presOf" srcId="{21D5CD81-F272-4C8B-83A4-BB4CEB28FF8C}" destId="{2AD7E09F-F125-4903-8A0B-714EA451835A}" srcOrd="0" destOrd="0" presId="urn:microsoft.com/office/officeart/2008/layout/AscendingPictureAccentProcess"/>
    <dgm:cxn modelId="{D0E8EE1A-63F7-445C-B860-C0BCB738D541}" srcId="{AA5390EB-251E-4F81-9E71-94E7EC27AB4A}" destId="{E76FA541-7ADE-48FC-9532-98E379174C4D}" srcOrd="2" destOrd="0" parTransId="{ED18D96C-42E8-4705-870C-6C37EAB5FEA8}" sibTransId="{665B945A-A52B-47C7-A0E7-27B86F16485C}"/>
    <dgm:cxn modelId="{4F55AAB3-891A-4EB7-885B-2E8EB0E43779}" type="presOf" srcId="{E76FA541-7ADE-48FC-9532-98E379174C4D}" destId="{99770787-B218-41E7-8F3D-62536D7F8B48}" srcOrd="0" destOrd="0" presId="urn:microsoft.com/office/officeart/2008/layout/AscendingPictureAccentProcess"/>
    <dgm:cxn modelId="{13380836-F506-45B1-9840-7E5AC0DF6C25}" type="presOf" srcId="{AA5390EB-251E-4F81-9E71-94E7EC27AB4A}" destId="{782D2B13-F81A-4C19-B974-98F8B88BCD8A}" srcOrd="0" destOrd="0" presId="urn:microsoft.com/office/officeart/2008/layout/AscendingPictureAccentProcess"/>
    <dgm:cxn modelId="{D6152B9F-EA87-4867-A084-17CA26AB8653}" type="presOf" srcId="{0CF499E4-AAA9-4F72-91BE-490D10F0EC04}" destId="{C863E88C-5BF9-480F-8E43-63A7E30F726E}" srcOrd="0" destOrd="0" presId="urn:microsoft.com/office/officeart/2008/layout/AscendingPictureAccentProcess"/>
    <dgm:cxn modelId="{D25266DA-6CB1-409F-B7A4-7ECC8A1571C4}" type="presOf" srcId="{33BC81AF-868B-4FEF-83C1-8171DD32666B}" destId="{83E04A9D-11E6-4B55-ADCA-2B44A0DE21FB}" srcOrd="0" destOrd="0" presId="urn:microsoft.com/office/officeart/2008/layout/AscendingPictureAccentProcess"/>
    <dgm:cxn modelId="{A8FBFF47-BFD3-4C97-B4C2-192B6E50D848}" type="presOf" srcId="{76C4D5E7-0125-410E-9531-F7D87D11FEF8}" destId="{A0386F05-F7CD-499F-9F63-C4A7B116A021}" srcOrd="0" destOrd="0" presId="urn:microsoft.com/office/officeart/2008/layout/AscendingPictureAccentProcess"/>
    <dgm:cxn modelId="{D40A23CF-13A2-41E1-9272-C1C94F6875EC}" type="presParOf" srcId="{782D2B13-F81A-4C19-B974-98F8B88BCD8A}" destId="{69E42065-3C65-4CA2-8934-98E4D578E81B}" srcOrd="0" destOrd="0" presId="urn:microsoft.com/office/officeart/2008/layout/AscendingPictureAccentProcess"/>
    <dgm:cxn modelId="{210A8C7E-18BB-40E2-B920-63D5FB1E9734}" type="presParOf" srcId="{782D2B13-F81A-4C19-B974-98F8B88BCD8A}" destId="{AD28F9F5-5DA7-4E8F-97B2-C7DC744C97C9}" srcOrd="1" destOrd="0" presId="urn:microsoft.com/office/officeart/2008/layout/AscendingPictureAccentProcess"/>
    <dgm:cxn modelId="{6B60AE04-A49F-479C-9F85-67A548CC38F3}" type="presParOf" srcId="{782D2B13-F81A-4C19-B974-98F8B88BCD8A}" destId="{E168BF7E-F021-419A-A3E8-485BB5CA9A82}" srcOrd="2" destOrd="0" presId="urn:microsoft.com/office/officeart/2008/layout/AscendingPictureAccentProcess"/>
    <dgm:cxn modelId="{7F762DDC-E30F-44B7-9832-4C6B44CE037D}" type="presParOf" srcId="{782D2B13-F81A-4C19-B974-98F8B88BCD8A}" destId="{96634735-52CE-4077-911A-BFBDE52594C8}" srcOrd="3" destOrd="0" presId="urn:microsoft.com/office/officeart/2008/layout/AscendingPictureAccentProcess"/>
    <dgm:cxn modelId="{37359463-75B2-40A5-A674-7288F3AB235F}" type="presParOf" srcId="{782D2B13-F81A-4C19-B974-98F8B88BCD8A}" destId="{4E97D973-3A62-4407-AF48-C69DCE00EAF0}" srcOrd="4" destOrd="0" presId="urn:microsoft.com/office/officeart/2008/layout/AscendingPictureAccentProcess"/>
    <dgm:cxn modelId="{DDDA92B9-CC13-4BB3-B4AB-B301ABD97240}" type="presParOf" srcId="{782D2B13-F81A-4C19-B974-98F8B88BCD8A}" destId="{9E61EC99-2F9E-4174-8372-C7E18CD58AA7}" srcOrd="5" destOrd="0" presId="urn:microsoft.com/office/officeart/2008/layout/AscendingPictureAccentProcess"/>
    <dgm:cxn modelId="{33EC7C18-C431-470A-B924-589B5959436D}" type="presParOf" srcId="{782D2B13-F81A-4C19-B974-98F8B88BCD8A}" destId="{2DCD02DB-AE0C-46CE-9A43-74D5E37BB7E8}" srcOrd="6" destOrd="0" presId="urn:microsoft.com/office/officeart/2008/layout/AscendingPictureAccentProcess"/>
    <dgm:cxn modelId="{3A4321DA-B842-4C09-AFF7-916DE850245B}" type="presParOf" srcId="{782D2B13-F81A-4C19-B974-98F8B88BCD8A}" destId="{B049CA23-DCF3-46C4-B606-36FA50A9A717}" srcOrd="7" destOrd="0" presId="urn:microsoft.com/office/officeart/2008/layout/AscendingPictureAccentProcess"/>
    <dgm:cxn modelId="{A4E09160-33AB-41AA-B8B0-516CA2D6E877}" type="presParOf" srcId="{782D2B13-F81A-4C19-B974-98F8B88BCD8A}" destId="{B3618204-7CAA-4EA2-BB1B-CEC1F98EE19A}" srcOrd="8" destOrd="0" presId="urn:microsoft.com/office/officeart/2008/layout/AscendingPictureAccentProcess"/>
    <dgm:cxn modelId="{E9C27A7C-AF6D-426A-A73F-BE9270EBEB04}" type="presParOf" srcId="{782D2B13-F81A-4C19-B974-98F8B88BCD8A}" destId="{D7617B4B-48C5-40BE-8EC0-E96E20C045BA}" srcOrd="9" destOrd="0" presId="urn:microsoft.com/office/officeart/2008/layout/AscendingPictureAccentProcess"/>
    <dgm:cxn modelId="{929A029F-341D-4C65-AC46-0EF6AAE6ECBD}" type="presParOf" srcId="{782D2B13-F81A-4C19-B974-98F8B88BCD8A}" destId="{64E1DF5B-8214-4A94-B11E-7DE6AB242E0C}" srcOrd="10" destOrd="0" presId="urn:microsoft.com/office/officeart/2008/layout/AscendingPictureAccentProcess"/>
    <dgm:cxn modelId="{50548611-AFF3-4CDD-A0BF-BBEEF86C4A9C}" type="presParOf" srcId="{782D2B13-F81A-4C19-B974-98F8B88BCD8A}" destId="{72181FE5-B23F-40DF-A4E2-9BE2FF2425A0}" srcOrd="11" destOrd="0" presId="urn:microsoft.com/office/officeart/2008/layout/AscendingPictureAccentProcess"/>
    <dgm:cxn modelId="{5D0BDB51-486A-48A0-8343-1F4E7C54F083}" type="presParOf" srcId="{782D2B13-F81A-4C19-B974-98F8B88BCD8A}" destId="{C863E88C-5BF9-480F-8E43-63A7E30F726E}" srcOrd="12" destOrd="0" presId="urn:microsoft.com/office/officeart/2008/layout/AscendingPictureAccentProcess"/>
    <dgm:cxn modelId="{B565906E-99A4-4021-A99D-A5EC73A13479}" type="presParOf" srcId="{782D2B13-F81A-4C19-B974-98F8B88BCD8A}" destId="{FAE036AE-A9DC-4F52-A453-342B8CDF27A6}" srcOrd="13" destOrd="0" presId="urn:microsoft.com/office/officeart/2008/layout/AscendingPictureAccentProcess"/>
    <dgm:cxn modelId="{EB7F458D-20D5-4744-8ADA-807EDE475228}" type="presParOf" srcId="{FAE036AE-A9DC-4F52-A453-342B8CDF27A6}" destId="{A0386F05-F7CD-499F-9F63-C4A7B116A021}" srcOrd="0" destOrd="0" presId="urn:microsoft.com/office/officeart/2008/layout/AscendingPictureAccentProcess"/>
    <dgm:cxn modelId="{80728D19-7342-48F7-9504-B17EB26EA937}" type="presParOf" srcId="{782D2B13-F81A-4C19-B974-98F8B88BCD8A}" destId="{83E04A9D-11E6-4B55-ADCA-2B44A0DE21FB}" srcOrd="14" destOrd="0" presId="urn:microsoft.com/office/officeart/2008/layout/AscendingPictureAccentProcess"/>
    <dgm:cxn modelId="{57C6B1EA-9653-4274-909B-682D64432DC3}" type="presParOf" srcId="{782D2B13-F81A-4C19-B974-98F8B88BCD8A}" destId="{B68DE93B-A584-4644-87F9-42DA4E60DAF9}" srcOrd="15" destOrd="0" presId="urn:microsoft.com/office/officeart/2008/layout/AscendingPictureAccentProcess"/>
    <dgm:cxn modelId="{27CF2BF3-60F7-4E1F-9F84-F1794F2DA0FF}" type="presParOf" srcId="{B68DE93B-A584-4644-87F9-42DA4E60DAF9}" destId="{2AD7E09F-F125-4903-8A0B-714EA451835A}" srcOrd="0" destOrd="0" presId="urn:microsoft.com/office/officeart/2008/layout/AscendingPictureAccentProcess"/>
    <dgm:cxn modelId="{9B0551F8-26C7-41EC-92FB-5FDD51D1C6C1}" type="presParOf" srcId="{782D2B13-F81A-4C19-B974-98F8B88BCD8A}" destId="{99770787-B218-41E7-8F3D-62536D7F8B48}" srcOrd="16" destOrd="0" presId="urn:microsoft.com/office/officeart/2008/layout/AscendingPictureAccentProcess"/>
    <dgm:cxn modelId="{B697C077-610C-4B3E-8A27-C79AB6B5E952}" type="presParOf" srcId="{782D2B13-F81A-4C19-B974-98F8B88BCD8A}" destId="{28E53B26-F2E3-4611-A43F-C16F3A30D3FC}" srcOrd="17" destOrd="0" presId="urn:microsoft.com/office/officeart/2008/layout/AscendingPictureAccentProcess"/>
    <dgm:cxn modelId="{F0F0E292-CA25-47BF-8BDC-47050911C8EC}" type="presParOf" srcId="{28E53B26-F2E3-4611-A43F-C16F3A30D3FC}" destId="{49E9E886-BB92-48E6-9F8D-AB155F77C5B0}" srcOrd="0" destOrd="0" presId="urn:microsoft.com/office/officeart/2008/layout/AscendingPictureAccent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D56C939-95B7-4992-8403-B1970E8E5CF3}" type="doc">
      <dgm:prSet loTypeId="urn:microsoft.com/office/officeart/2005/8/layout/StepDownProcess" loCatId="process" qsTypeId="urn:microsoft.com/office/officeart/2005/8/quickstyle/simple1" qsCatId="simple" csTypeId="urn:microsoft.com/office/officeart/2005/8/colors/colorful4" csCatId="colorful" phldr="1"/>
      <dgm:spPr/>
      <dgm:t>
        <a:bodyPr/>
        <a:lstStyle/>
        <a:p>
          <a:endParaRPr lang="en-US"/>
        </a:p>
      </dgm:t>
    </dgm:pt>
    <dgm:pt modelId="{2EBFDF61-35AD-462F-B777-E9AD2CAFD2BD}">
      <dgm:prSet phldrT="[Text]" custT="1"/>
      <dgm:spPr/>
      <dgm:t>
        <a:bodyPr/>
        <a:lstStyle/>
        <a:p>
          <a:r>
            <a:rPr lang="en-US" sz="2000" dirty="0" smtClean="0">
              <a:latin typeface="Times New Roman" pitchFamily="18" charset="0"/>
              <a:cs typeface="Times New Roman" pitchFamily="18" charset="0"/>
            </a:rPr>
            <a:t>G</a:t>
          </a:r>
          <a:r>
            <a:rPr lang="vi-VN" sz="2000" dirty="0" smtClean="0">
              <a:latin typeface="Times New Roman" pitchFamily="18" charset="0"/>
              <a:cs typeface="Times New Roman" pitchFamily="18" charset="0"/>
            </a:rPr>
            <a:t>iảng viên biết vận dụng và sử dụng phương tiện dạy học hiện đại </a:t>
          </a:r>
          <a:endParaRPr lang="en-US" sz="2000" dirty="0">
            <a:latin typeface="Times New Roman" pitchFamily="18" charset="0"/>
            <a:cs typeface="Times New Roman" pitchFamily="18" charset="0"/>
          </a:endParaRPr>
        </a:p>
      </dgm:t>
    </dgm:pt>
    <dgm:pt modelId="{87229DEC-36A7-48C5-9799-7316F9C63762}" type="parTrans" cxnId="{32D150A9-C37F-4693-B092-F8EF2D65BB3B}">
      <dgm:prSet/>
      <dgm:spPr/>
      <dgm:t>
        <a:bodyPr/>
        <a:lstStyle/>
        <a:p>
          <a:endParaRPr lang="en-US"/>
        </a:p>
      </dgm:t>
    </dgm:pt>
    <dgm:pt modelId="{D756FBB9-3CD4-4AD9-8CF3-FC5D7BD8E809}" type="sibTrans" cxnId="{32D150A9-C37F-4693-B092-F8EF2D65BB3B}">
      <dgm:prSet/>
      <dgm:spPr/>
      <dgm:t>
        <a:bodyPr/>
        <a:lstStyle/>
        <a:p>
          <a:endParaRPr lang="en-US"/>
        </a:p>
      </dgm:t>
    </dgm:pt>
    <dgm:pt modelId="{D6FD216C-CAE3-4E07-8A15-4B4FC33D5BCC}">
      <dgm:prSet phldrT="[Text]" custT="1"/>
      <dgm:spPr/>
      <dgm:t>
        <a:bodyPr/>
        <a:lstStyle/>
        <a:p>
          <a:r>
            <a:rPr lang="en-US" sz="2000" i="1" dirty="0" smtClean="0">
              <a:latin typeface="Times New Roman" pitchFamily="18" charset="0"/>
              <a:cs typeface="Times New Roman" pitchFamily="18" charset="0"/>
            </a:rPr>
            <a:t>P</a:t>
          </a:r>
          <a:r>
            <a:rPr lang="vi-VN" sz="2000" i="1" dirty="0" smtClean="0">
              <a:latin typeface="Times New Roman" pitchFamily="18" charset="0"/>
              <a:cs typeface="Times New Roman" pitchFamily="18" charset="0"/>
            </a:rPr>
            <a:t>hát huy năng lực sáng tạo</a:t>
          </a:r>
          <a:r>
            <a:rPr lang="vi-VN" sz="2000" dirty="0" smtClean="0">
              <a:latin typeface="Times New Roman" pitchFamily="18" charset="0"/>
              <a:cs typeface="Times New Roman" pitchFamily="18" charset="0"/>
            </a:rPr>
            <a:t> của</a:t>
          </a:r>
          <a:r>
            <a:rPr lang="en-US" sz="2000" dirty="0" smtClean="0">
              <a:latin typeface="Times New Roman" pitchFamily="18" charset="0"/>
              <a:cs typeface="Times New Roman" pitchFamily="18" charset="0"/>
            </a:rPr>
            <a:t> SV</a:t>
          </a:r>
          <a:endParaRPr lang="en-US" sz="2000" dirty="0">
            <a:latin typeface="Times New Roman" pitchFamily="18" charset="0"/>
            <a:cs typeface="Times New Roman" pitchFamily="18" charset="0"/>
          </a:endParaRPr>
        </a:p>
      </dgm:t>
    </dgm:pt>
    <dgm:pt modelId="{73BB47BF-7773-47A5-A1F5-DFEE21A81A68}" type="parTrans" cxnId="{1C70241E-7DDC-4EA3-A914-6149EB89F85B}">
      <dgm:prSet/>
      <dgm:spPr/>
      <dgm:t>
        <a:bodyPr/>
        <a:lstStyle/>
        <a:p>
          <a:endParaRPr lang="en-US"/>
        </a:p>
      </dgm:t>
    </dgm:pt>
    <dgm:pt modelId="{74B1FC9A-2993-4B34-83C7-4B7F216E2AD2}" type="sibTrans" cxnId="{1C70241E-7DDC-4EA3-A914-6149EB89F85B}">
      <dgm:prSet/>
      <dgm:spPr/>
      <dgm:t>
        <a:bodyPr/>
        <a:lstStyle/>
        <a:p>
          <a:endParaRPr lang="en-US"/>
        </a:p>
      </dgm:t>
    </dgm:pt>
    <dgm:pt modelId="{FABF5A8E-C0F0-420C-BAEC-857C3445B43B}">
      <dgm:prSet phldrT="[Text]" custT="1"/>
      <dgm:spPr/>
      <dgm:t>
        <a:bodyPr/>
        <a:lstStyle/>
        <a:p>
          <a:r>
            <a:rPr lang="en-US" sz="2000" dirty="0" err="1" smtClean="0">
              <a:latin typeface="Times New Roman" pitchFamily="18" charset="0"/>
              <a:cs typeface="Times New Roman" pitchFamily="18" charset="0"/>
            </a:rPr>
            <a:t>Góp</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phần</a:t>
          </a:r>
          <a:r>
            <a:rPr lang="en-US" sz="2000" dirty="0" smtClean="0">
              <a:latin typeface="Times New Roman" pitchFamily="18" charset="0"/>
              <a:cs typeface="Times New Roman" pitchFamily="18" charset="0"/>
            </a:rPr>
            <a:t> </a:t>
          </a:r>
          <a:r>
            <a:rPr lang="vi-VN" sz="2000" dirty="0" smtClean="0">
              <a:latin typeface="Times New Roman" pitchFamily="18" charset="0"/>
              <a:cs typeface="Times New Roman" pitchFamily="18" charset="0"/>
            </a:rPr>
            <a:t>“làm mới”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nâng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cao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hiệu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quả</a:t>
          </a:r>
          <a:r>
            <a:rPr lang="vi-VN" sz="2000" dirty="0" smtClean="0">
              <a:latin typeface="Times New Roman" pitchFamily="18" charset="0"/>
              <a:cs typeface="Times New Roman" pitchFamily="18" charset="0"/>
            </a:rPr>
            <a:t> tiết học</a:t>
          </a:r>
          <a:endParaRPr lang="en-US" sz="2000" dirty="0">
            <a:latin typeface="Times New Roman" pitchFamily="18" charset="0"/>
            <a:cs typeface="Times New Roman" pitchFamily="18" charset="0"/>
          </a:endParaRPr>
        </a:p>
      </dgm:t>
    </dgm:pt>
    <dgm:pt modelId="{C9AE27A6-A9FB-4D9D-BD52-A64016C44AB3}" type="parTrans" cxnId="{8DA4E28E-43AC-41D0-9C8A-9008B34481F8}">
      <dgm:prSet/>
      <dgm:spPr/>
      <dgm:t>
        <a:bodyPr/>
        <a:lstStyle/>
        <a:p>
          <a:endParaRPr lang="en-US"/>
        </a:p>
      </dgm:t>
    </dgm:pt>
    <dgm:pt modelId="{D96E6C2A-0F6C-4994-AA94-3F77D098BB24}" type="sibTrans" cxnId="{8DA4E28E-43AC-41D0-9C8A-9008B34481F8}">
      <dgm:prSet/>
      <dgm:spPr/>
      <dgm:t>
        <a:bodyPr/>
        <a:lstStyle/>
        <a:p>
          <a:endParaRPr lang="en-US"/>
        </a:p>
      </dgm:t>
    </dgm:pt>
    <dgm:pt modelId="{EC3B5E61-6100-46BF-99A9-AB2570EC1331}" type="pres">
      <dgm:prSet presAssocID="{ED56C939-95B7-4992-8403-B1970E8E5CF3}" presName="rootnode" presStyleCnt="0">
        <dgm:presLayoutVars>
          <dgm:chMax/>
          <dgm:chPref/>
          <dgm:dir/>
          <dgm:animLvl val="lvl"/>
        </dgm:presLayoutVars>
      </dgm:prSet>
      <dgm:spPr/>
      <dgm:t>
        <a:bodyPr/>
        <a:lstStyle/>
        <a:p>
          <a:endParaRPr lang="en-US"/>
        </a:p>
      </dgm:t>
    </dgm:pt>
    <dgm:pt modelId="{6882C679-7D60-4BB7-BFB3-4E594D1EA082}" type="pres">
      <dgm:prSet presAssocID="{2EBFDF61-35AD-462F-B777-E9AD2CAFD2BD}" presName="composite" presStyleCnt="0"/>
      <dgm:spPr/>
    </dgm:pt>
    <dgm:pt modelId="{9066FB95-EDD1-4B8B-85B8-085155E13601}" type="pres">
      <dgm:prSet presAssocID="{2EBFDF61-35AD-462F-B777-E9AD2CAFD2BD}" presName="bentUpArrow1" presStyleLbl="alignImgPlace1" presStyleIdx="0" presStyleCnt="2"/>
      <dgm:spPr/>
    </dgm:pt>
    <dgm:pt modelId="{5F760CC1-BA98-47EE-899F-48907934BDBB}" type="pres">
      <dgm:prSet presAssocID="{2EBFDF61-35AD-462F-B777-E9AD2CAFD2BD}" presName="ParentText" presStyleLbl="node1" presStyleIdx="0" presStyleCnt="3" custScaleX="125184">
        <dgm:presLayoutVars>
          <dgm:chMax val="1"/>
          <dgm:chPref val="1"/>
          <dgm:bulletEnabled val="1"/>
        </dgm:presLayoutVars>
      </dgm:prSet>
      <dgm:spPr/>
      <dgm:t>
        <a:bodyPr/>
        <a:lstStyle/>
        <a:p>
          <a:endParaRPr lang="en-US"/>
        </a:p>
      </dgm:t>
    </dgm:pt>
    <dgm:pt modelId="{BEBD0720-4C75-45A0-AE44-71CB04659DB0}" type="pres">
      <dgm:prSet presAssocID="{2EBFDF61-35AD-462F-B777-E9AD2CAFD2BD}" presName="ChildText" presStyleLbl="revTx" presStyleIdx="0" presStyleCnt="2">
        <dgm:presLayoutVars>
          <dgm:chMax val="0"/>
          <dgm:chPref val="0"/>
          <dgm:bulletEnabled val="1"/>
        </dgm:presLayoutVars>
      </dgm:prSet>
      <dgm:spPr/>
      <dgm:t>
        <a:bodyPr/>
        <a:lstStyle/>
        <a:p>
          <a:endParaRPr lang="en-US"/>
        </a:p>
      </dgm:t>
    </dgm:pt>
    <dgm:pt modelId="{8503489B-8A54-4246-82D8-590DA84CF98E}" type="pres">
      <dgm:prSet presAssocID="{D756FBB9-3CD4-4AD9-8CF3-FC5D7BD8E809}" presName="sibTrans" presStyleCnt="0"/>
      <dgm:spPr/>
    </dgm:pt>
    <dgm:pt modelId="{F5F2CAD6-7038-4442-BA36-A3FBAD18099A}" type="pres">
      <dgm:prSet presAssocID="{D6FD216C-CAE3-4E07-8A15-4B4FC33D5BCC}" presName="composite" presStyleCnt="0"/>
      <dgm:spPr/>
    </dgm:pt>
    <dgm:pt modelId="{71617ED5-3FC2-4613-A358-E08394D5746E}" type="pres">
      <dgm:prSet presAssocID="{D6FD216C-CAE3-4E07-8A15-4B4FC33D5BCC}" presName="bentUpArrow1" presStyleLbl="alignImgPlace1" presStyleIdx="1" presStyleCnt="2"/>
      <dgm:spPr/>
    </dgm:pt>
    <dgm:pt modelId="{789DD3FD-A47D-4D97-B84F-1CE51018100E}" type="pres">
      <dgm:prSet presAssocID="{D6FD216C-CAE3-4E07-8A15-4B4FC33D5BCC}" presName="ParentText" presStyleLbl="node1" presStyleIdx="1" presStyleCnt="3" custScaleX="128800">
        <dgm:presLayoutVars>
          <dgm:chMax val="1"/>
          <dgm:chPref val="1"/>
          <dgm:bulletEnabled val="1"/>
        </dgm:presLayoutVars>
      </dgm:prSet>
      <dgm:spPr/>
      <dgm:t>
        <a:bodyPr/>
        <a:lstStyle/>
        <a:p>
          <a:endParaRPr lang="en-US"/>
        </a:p>
      </dgm:t>
    </dgm:pt>
    <dgm:pt modelId="{0B3F3974-3849-4B85-84C1-790363A1C6A5}" type="pres">
      <dgm:prSet presAssocID="{D6FD216C-CAE3-4E07-8A15-4B4FC33D5BCC}" presName="ChildText" presStyleLbl="revTx" presStyleIdx="1" presStyleCnt="2">
        <dgm:presLayoutVars>
          <dgm:chMax val="0"/>
          <dgm:chPref val="0"/>
          <dgm:bulletEnabled val="1"/>
        </dgm:presLayoutVars>
      </dgm:prSet>
      <dgm:spPr/>
      <dgm:t>
        <a:bodyPr/>
        <a:lstStyle/>
        <a:p>
          <a:endParaRPr lang="en-US"/>
        </a:p>
      </dgm:t>
    </dgm:pt>
    <dgm:pt modelId="{2A8B339D-9A51-4268-8648-7963367BC222}" type="pres">
      <dgm:prSet presAssocID="{74B1FC9A-2993-4B34-83C7-4B7F216E2AD2}" presName="sibTrans" presStyleCnt="0"/>
      <dgm:spPr/>
    </dgm:pt>
    <dgm:pt modelId="{47ADD40F-5485-42AD-9AF8-D074F1E42B1E}" type="pres">
      <dgm:prSet presAssocID="{FABF5A8E-C0F0-420C-BAEC-857C3445B43B}" presName="composite" presStyleCnt="0"/>
      <dgm:spPr/>
    </dgm:pt>
    <dgm:pt modelId="{D171D5BC-2D15-4B61-A83D-217207EA10EA}" type="pres">
      <dgm:prSet presAssocID="{FABF5A8E-C0F0-420C-BAEC-857C3445B43B}" presName="ParentText" presStyleLbl="node1" presStyleIdx="2" presStyleCnt="3" custScaleX="116196">
        <dgm:presLayoutVars>
          <dgm:chMax val="1"/>
          <dgm:chPref val="1"/>
          <dgm:bulletEnabled val="1"/>
        </dgm:presLayoutVars>
      </dgm:prSet>
      <dgm:spPr/>
      <dgm:t>
        <a:bodyPr/>
        <a:lstStyle/>
        <a:p>
          <a:endParaRPr lang="en-US"/>
        </a:p>
      </dgm:t>
    </dgm:pt>
  </dgm:ptLst>
  <dgm:cxnLst>
    <dgm:cxn modelId="{91AE67F6-A7F6-4820-ACBB-BE1F7F3FA1CB}" type="presOf" srcId="{ED56C939-95B7-4992-8403-B1970E8E5CF3}" destId="{EC3B5E61-6100-46BF-99A9-AB2570EC1331}" srcOrd="0" destOrd="0" presId="urn:microsoft.com/office/officeart/2005/8/layout/StepDownProcess"/>
    <dgm:cxn modelId="{8AA0901F-B3FF-4C28-A055-B61360239F28}" type="presOf" srcId="{FABF5A8E-C0F0-420C-BAEC-857C3445B43B}" destId="{D171D5BC-2D15-4B61-A83D-217207EA10EA}" srcOrd="0" destOrd="0" presId="urn:microsoft.com/office/officeart/2005/8/layout/StepDownProcess"/>
    <dgm:cxn modelId="{1C70241E-7DDC-4EA3-A914-6149EB89F85B}" srcId="{ED56C939-95B7-4992-8403-B1970E8E5CF3}" destId="{D6FD216C-CAE3-4E07-8A15-4B4FC33D5BCC}" srcOrd="1" destOrd="0" parTransId="{73BB47BF-7773-47A5-A1F5-DFEE21A81A68}" sibTransId="{74B1FC9A-2993-4B34-83C7-4B7F216E2AD2}"/>
    <dgm:cxn modelId="{32D150A9-C37F-4693-B092-F8EF2D65BB3B}" srcId="{ED56C939-95B7-4992-8403-B1970E8E5CF3}" destId="{2EBFDF61-35AD-462F-B777-E9AD2CAFD2BD}" srcOrd="0" destOrd="0" parTransId="{87229DEC-36A7-48C5-9799-7316F9C63762}" sibTransId="{D756FBB9-3CD4-4AD9-8CF3-FC5D7BD8E809}"/>
    <dgm:cxn modelId="{A03F60AD-24D5-4CA0-8981-91239BE40F5F}" type="presOf" srcId="{D6FD216C-CAE3-4E07-8A15-4B4FC33D5BCC}" destId="{789DD3FD-A47D-4D97-B84F-1CE51018100E}" srcOrd="0" destOrd="0" presId="urn:microsoft.com/office/officeart/2005/8/layout/StepDownProcess"/>
    <dgm:cxn modelId="{8DA4E28E-43AC-41D0-9C8A-9008B34481F8}" srcId="{ED56C939-95B7-4992-8403-B1970E8E5CF3}" destId="{FABF5A8E-C0F0-420C-BAEC-857C3445B43B}" srcOrd="2" destOrd="0" parTransId="{C9AE27A6-A9FB-4D9D-BD52-A64016C44AB3}" sibTransId="{D96E6C2A-0F6C-4994-AA94-3F77D098BB24}"/>
    <dgm:cxn modelId="{20122932-7839-4467-9448-AA006380D909}" type="presOf" srcId="{2EBFDF61-35AD-462F-B777-E9AD2CAFD2BD}" destId="{5F760CC1-BA98-47EE-899F-48907934BDBB}" srcOrd="0" destOrd="0" presId="urn:microsoft.com/office/officeart/2005/8/layout/StepDownProcess"/>
    <dgm:cxn modelId="{94DF7CA3-DAAF-4CC4-8085-64B60A86AD09}" type="presParOf" srcId="{EC3B5E61-6100-46BF-99A9-AB2570EC1331}" destId="{6882C679-7D60-4BB7-BFB3-4E594D1EA082}" srcOrd="0" destOrd="0" presId="urn:microsoft.com/office/officeart/2005/8/layout/StepDownProcess"/>
    <dgm:cxn modelId="{B82354E9-60EE-4D25-ADA6-D7B64FAF8FE8}" type="presParOf" srcId="{6882C679-7D60-4BB7-BFB3-4E594D1EA082}" destId="{9066FB95-EDD1-4B8B-85B8-085155E13601}" srcOrd="0" destOrd="0" presId="urn:microsoft.com/office/officeart/2005/8/layout/StepDownProcess"/>
    <dgm:cxn modelId="{B96316C4-1903-45D6-BD74-517E436C5E7A}" type="presParOf" srcId="{6882C679-7D60-4BB7-BFB3-4E594D1EA082}" destId="{5F760CC1-BA98-47EE-899F-48907934BDBB}" srcOrd="1" destOrd="0" presId="urn:microsoft.com/office/officeart/2005/8/layout/StepDownProcess"/>
    <dgm:cxn modelId="{D50CE9AF-EA2B-4DB7-B84C-FEC7F2EC3410}" type="presParOf" srcId="{6882C679-7D60-4BB7-BFB3-4E594D1EA082}" destId="{BEBD0720-4C75-45A0-AE44-71CB04659DB0}" srcOrd="2" destOrd="0" presId="urn:microsoft.com/office/officeart/2005/8/layout/StepDownProcess"/>
    <dgm:cxn modelId="{D5AE5FE6-08F7-42EF-9D35-9AC857C384B7}" type="presParOf" srcId="{EC3B5E61-6100-46BF-99A9-AB2570EC1331}" destId="{8503489B-8A54-4246-82D8-590DA84CF98E}" srcOrd="1" destOrd="0" presId="urn:microsoft.com/office/officeart/2005/8/layout/StepDownProcess"/>
    <dgm:cxn modelId="{7DE7E751-C1F8-4ABB-8B6C-D695387043D8}" type="presParOf" srcId="{EC3B5E61-6100-46BF-99A9-AB2570EC1331}" destId="{F5F2CAD6-7038-4442-BA36-A3FBAD18099A}" srcOrd="2" destOrd="0" presId="urn:microsoft.com/office/officeart/2005/8/layout/StepDownProcess"/>
    <dgm:cxn modelId="{F7896216-7BAC-4C12-8F4E-B4BEAAE58C24}" type="presParOf" srcId="{F5F2CAD6-7038-4442-BA36-A3FBAD18099A}" destId="{71617ED5-3FC2-4613-A358-E08394D5746E}" srcOrd="0" destOrd="0" presId="urn:microsoft.com/office/officeart/2005/8/layout/StepDownProcess"/>
    <dgm:cxn modelId="{E30CE22F-8C56-4433-BA70-5B1A387D52EB}" type="presParOf" srcId="{F5F2CAD6-7038-4442-BA36-A3FBAD18099A}" destId="{789DD3FD-A47D-4D97-B84F-1CE51018100E}" srcOrd="1" destOrd="0" presId="urn:microsoft.com/office/officeart/2005/8/layout/StepDownProcess"/>
    <dgm:cxn modelId="{1AA2CE86-4E0A-415F-BF5A-C4DC7D0C4F9B}" type="presParOf" srcId="{F5F2CAD6-7038-4442-BA36-A3FBAD18099A}" destId="{0B3F3974-3849-4B85-84C1-790363A1C6A5}" srcOrd="2" destOrd="0" presId="urn:microsoft.com/office/officeart/2005/8/layout/StepDownProcess"/>
    <dgm:cxn modelId="{EAC3303E-77A2-4BF4-9CC5-BDB131129D1D}" type="presParOf" srcId="{EC3B5E61-6100-46BF-99A9-AB2570EC1331}" destId="{2A8B339D-9A51-4268-8648-7963367BC222}" srcOrd="3" destOrd="0" presId="urn:microsoft.com/office/officeart/2005/8/layout/StepDownProcess"/>
    <dgm:cxn modelId="{C2B3E0AC-E5CB-4AB6-A7F9-870E922D6D6C}" type="presParOf" srcId="{EC3B5E61-6100-46BF-99A9-AB2570EC1331}" destId="{47ADD40F-5485-42AD-9AF8-D074F1E42B1E}" srcOrd="4" destOrd="0" presId="urn:microsoft.com/office/officeart/2005/8/layout/StepDownProcess"/>
    <dgm:cxn modelId="{A22C3AA5-9B3D-40C4-B209-1760299892CF}" type="presParOf" srcId="{47ADD40F-5485-42AD-9AF8-D074F1E42B1E}" destId="{D171D5BC-2D15-4B61-A83D-217207EA10EA}"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493B3AD-18FE-4981-BE3A-A16AE22CC13A}" type="doc">
      <dgm:prSet loTypeId="urn:microsoft.com/office/officeart/2005/8/layout/target3" loCatId="list" qsTypeId="urn:microsoft.com/office/officeart/2005/8/quickstyle/simple1" qsCatId="simple" csTypeId="urn:microsoft.com/office/officeart/2005/8/colors/colorful4" csCatId="colorful" phldr="1"/>
      <dgm:spPr/>
      <dgm:t>
        <a:bodyPr/>
        <a:lstStyle/>
        <a:p>
          <a:endParaRPr lang="en-US"/>
        </a:p>
      </dgm:t>
    </dgm:pt>
    <dgm:pt modelId="{5D937AF5-CF20-4182-AE80-006B8A2D6424}">
      <dgm:prSet phldrT="[Text]" custT="1"/>
      <dgm:spPr/>
      <dgm:t>
        <a:bodyPr/>
        <a:lstStyle/>
        <a:p>
          <a:r>
            <a:rPr lang="en-US" sz="2800" dirty="0" err="1" smtClean="0">
              <a:latin typeface="Times New Roman" pitchFamily="18" charset="0"/>
              <a:cs typeface="Times New Roman" pitchFamily="18" charset="0"/>
            </a:rPr>
            <a:t>Giảng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cần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dồi</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năng lực tự học, khả năng nghiên cứu khoa học, tinh thần sáng tạo</a:t>
          </a:r>
          <a:endParaRPr lang="en-US" sz="2800" dirty="0">
            <a:latin typeface="Times New Roman" pitchFamily="18" charset="0"/>
            <a:cs typeface="Times New Roman" pitchFamily="18" charset="0"/>
          </a:endParaRPr>
        </a:p>
      </dgm:t>
    </dgm:pt>
    <dgm:pt modelId="{62D75779-51BD-4EDE-B6A2-A6DC692573D0}" type="parTrans" cxnId="{6907CA5D-A2A6-448A-8DF6-3A474DF60B73}">
      <dgm:prSet/>
      <dgm:spPr/>
      <dgm:t>
        <a:bodyPr/>
        <a:lstStyle/>
        <a:p>
          <a:endParaRPr lang="en-US"/>
        </a:p>
      </dgm:t>
    </dgm:pt>
    <dgm:pt modelId="{F7D083E9-9E7D-4B28-8619-E0C93191BA4A}" type="sibTrans" cxnId="{6907CA5D-A2A6-448A-8DF6-3A474DF60B73}">
      <dgm:prSet/>
      <dgm:spPr/>
      <dgm:t>
        <a:bodyPr/>
        <a:lstStyle/>
        <a:p>
          <a:endParaRPr lang="en-US"/>
        </a:p>
      </dgm:t>
    </dgm:pt>
    <dgm:pt modelId="{99457B88-523B-42CF-8BCB-A6C915A2E759}">
      <dgm:prSet phldrT="[Text]" custT="1"/>
      <dgm:spPr/>
      <dgm:t>
        <a:bodyPr/>
        <a:lstStyle/>
        <a:p>
          <a:r>
            <a:rPr lang="en-US" sz="2800" dirty="0" err="1" smtClean="0">
              <a:latin typeface="Times New Roman" pitchFamily="18" charset="0"/>
              <a:cs typeface="Times New Roman" pitchFamily="18" charset="0"/>
            </a:rPr>
            <a:t>Giảng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viên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cần chủ động, tự giác đổi mới toàn diện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lũy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nghiệm</a:t>
          </a:r>
          <a:endParaRPr lang="en-US" sz="2800" dirty="0">
            <a:latin typeface="Times New Roman" pitchFamily="18" charset="0"/>
            <a:cs typeface="Times New Roman" pitchFamily="18" charset="0"/>
          </a:endParaRPr>
        </a:p>
      </dgm:t>
    </dgm:pt>
    <dgm:pt modelId="{93DA50CA-ABD9-4CE9-895C-9F7B3B6F9966}" type="sibTrans" cxnId="{46EFF247-420B-48C4-AD9D-E5FD140E0055}">
      <dgm:prSet/>
      <dgm:spPr/>
      <dgm:t>
        <a:bodyPr/>
        <a:lstStyle/>
        <a:p>
          <a:endParaRPr lang="en-US"/>
        </a:p>
      </dgm:t>
    </dgm:pt>
    <dgm:pt modelId="{717E81A6-D20B-4EA3-9092-F2B907296C19}" type="parTrans" cxnId="{46EFF247-420B-48C4-AD9D-E5FD140E0055}">
      <dgm:prSet/>
      <dgm:spPr/>
      <dgm:t>
        <a:bodyPr/>
        <a:lstStyle/>
        <a:p>
          <a:endParaRPr lang="en-US"/>
        </a:p>
      </dgm:t>
    </dgm:pt>
    <dgm:pt modelId="{8B665614-99CF-47EE-8AB6-352984CB26F5}">
      <dgm:prSet phldrT="[Text]" custT="1"/>
      <dgm:spPr/>
      <dgm:t>
        <a:bodyPr/>
        <a:lstStyle/>
        <a:p>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ngộ</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phù</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viên</a:t>
          </a:r>
          <a:endParaRPr lang="en-US" sz="2800" dirty="0">
            <a:latin typeface="Times New Roman" pitchFamily="18" charset="0"/>
            <a:cs typeface="Times New Roman" pitchFamily="18" charset="0"/>
          </a:endParaRPr>
        </a:p>
      </dgm:t>
    </dgm:pt>
    <dgm:pt modelId="{C917D55C-9CD6-4A79-8544-CCF64280492E}" type="parTrans" cxnId="{89F7C51D-ACB5-45BD-82F8-D4E5648BDCC1}">
      <dgm:prSet/>
      <dgm:spPr/>
      <dgm:t>
        <a:bodyPr/>
        <a:lstStyle/>
        <a:p>
          <a:endParaRPr lang="en-US"/>
        </a:p>
      </dgm:t>
    </dgm:pt>
    <dgm:pt modelId="{FF140AA7-6447-45E5-98AD-4E55529EE3A1}" type="sibTrans" cxnId="{89F7C51D-ACB5-45BD-82F8-D4E5648BDCC1}">
      <dgm:prSet/>
      <dgm:spPr/>
      <dgm:t>
        <a:bodyPr/>
        <a:lstStyle/>
        <a:p>
          <a:endParaRPr lang="en-US"/>
        </a:p>
      </dgm:t>
    </dgm:pt>
    <dgm:pt modelId="{1B9B7E61-38CF-42BA-B68C-BADC56757F4A}" type="pres">
      <dgm:prSet presAssocID="{7493B3AD-18FE-4981-BE3A-A16AE22CC13A}" presName="Name0" presStyleCnt="0">
        <dgm:presLayoutVars>
          <dgm:chMax val="7"/>
          <dgm:dir/>
          <dgm:animLvl val="lvl"/>
          <dgm:resizeHandles val="exact"/>
        </dgm:presLayoutVars>
      </dgm:prSet>
      <dgm:spPr/>
      <dgm:t>
        <a:bodyPr/>
        <a:lstStyle/>
        <a:p>
          <a:endParaRPr lang="en-US"/>
        </a:p>
      </dgm:t>
    </dgm:pt>
    <dgm:pt modelId="{F24F33D8-E00D-46D0-8E71-8245FED2069D}" type="pres">
      <dgm:prSet presAssocID="{5D937AF5-CF20-4182-AE80-006B8A2D6424}" presName="circle1" presStyleLbl="node1" presStyleIdx="0" presStyleCnt="3"/>
      <dgm:spPr/>
    </dgm:pt>
    <dgm:pt modelId="{FE12FCE1-0BBC-4837-ACA5-CF48365956F9}" type="pres">
      <dgm:prSet presAssocID="{5D937AF5-CF20-4182-AE80-006B8A2D6424}" presName="space" presStyleCnt="0"/>
      <dgm:spPr/>
    </dgm:pt>
    <dgm:pt modelId="{351A37D7-838F-4265-ACBF-AF403E450E37}" type="pres">
      <dgm:prSet presAssocID="{5D937AF5-CF20-4182-AE80-006B8A2D6424}" presName="rect1" presStyleLbl="alignAcc1" presStyleIdx="0" presStyleCnt="3"/>
      <dgm:spPr/>
      <dgm:t>
        <a:bodyPr/>
        <a:lstStyle/>
        <a:p>
          <a:endParaRPr lang="en-US"/>
        </a:p>
      </dgm:t>
    </dgm:pt>
    <dgm:pt modelId="{8D47EF24-DBAA-47C9-8534-AE61A515BED5}" type="pres">
      <dgm:prSet presAssocID="{99457B88-523B-42CF-8BCB-A6C915A2E759}" presName="vertSpace2" presStyleLbl="node1" presStyleIdx="0" presStyleCnt="3"/>
      <dgm:spPr/>
    </dgm:pt>
    <dgm:pt modelId="{0001D013-CD1D-46B7-9B58-924E85C5715B}" type="pres">
      <dgm:prSet presAssocID="{99457B88-523B-42CF-8BCB-A6C915A2E759}" presName="circle2" presStyleLbl="node1" presStyleIdx="1" presStyleCnt="3"/>
      <dgm:spPr/>
    </dgm:pt>
    <dgm:pt modelId="{12E7FF1A-4D6D-43E1-9A2C-17B388DC39EE}" type="pres">
      <dgm:prSet presAssocID="{99457B88-523B-42CF-8BCB-A6C915A2E759}" presName="rect2" presStyleLbl="alignAcc1" presStyleIdx="1" presStyleCnt="3"/>
      <dgm:spPr/>
      <dgm:t>
        <a:bodyPr/>
        <a:lstStyle/>
        <a:p>
          <a:endParaRPr lang="en-US"/>
        </a:p>
      </dgm:t>
    </dgm:pt>
    <dgm:pt modelId="{DE12EAEC-8DF0-4608-9663-2A2F3A2CFF05}" type="pres">
      <dgm:prSet presAssocID="{8B665614-99CF-47EE-8AB6-352984CB26F5}" presName="vertSpace3" presStyleLbl="node1" presStyleIdx="1" presStyleCnt="3"/>
      <dgm:spPr/>
    </dgm:pt>
    <dgm:pt modelId="{4D6DA012-DD7A-4A30-B299-2E0D7420E54E}" type="pres">
      <dgm:prSet presAssocID="{8B665614-99CF-47EE-8AB6-352984CB26F5}" presName="circle3" presStyleLbl="node1" presStyleIdx="2" presStyleCnt="3"/>
      <dgm:spPr/>
    </dgm:pt>
    <dgm:pt modelId="{D4F9FB4B-AE8A-4638-A558-9497BE37C370}" type="pres">
      <dgm:prSet presAssocID="{8B665614-99CF-47EE-8AB6-352984CB26F5}" presName="rect3" presStyleLbl="alignAcc1" presStyleIdx="2" presStyleCnt="3"/>
      <dgm:spPr/>
      <dgm:t>
        <a:bodyPr/>
        <a:lstStyle/>
        <a:p>
          <a:endParaRPr lang="en-US"/>
        </a:p>
      </dgm:t>
    </dgm:pt>
    <dgm:pt modelId="{F9577179-8614-4479-9649-F597383C8B13}" type="pres">
      <dgm:prSet presAssocID="{5D937AF5-CF20-4182-AE80-006B8A2D6424}" presName="rect1ParTxNoCh" presStyleLbl="alignAcc1" presStyleIdx="2" presStyleCnt="3">
        <dgm:presLayoutVars>
          <dgm:chMax val="1"/>
          <dgm:bulletEnabled val="1"/>
        </dgm:presLayoutVars>
      </dgm:prSet>
      <dgm:spPr/>
      <dgm:t>
        <a:bodyPr/>
        <a:lstStyle/>
        <a:p>
          <a:endParaRPr lang="en-US"/>
        </a:p>
      </dgm:t>
    </dgm:pt>
    <dgm:pt modelId="{FEC12469-680C-4245-95AC-2F2BBC597111}" type="pres">
      <dgm:prSet presAssocID="{99457B88-523B-42CF-8BCB-A6C915A2E759}" presName="rect2ParTxNoCh" presStyleLbl="alignAcc1" presStyleIdx="2" presStyleCnt="3">
        <dgm:presLayoutVars>
          <dgm:chMax val="1"/>
          <dgm:bulletEnabled val="1"/>
        </dgm:presLayoutVars>
      </dgm:prSet>
      <dgm:spPr/>
      <dgm:t>
        <a:bodyPr/>
        <a:lstStyle/>
        <a:p>
          <a:endParaRPr lang="en-US"/>
        </a:p>
      </dgm:t>
    </dgm:pt>
    <dgm:pt modelId="{6B077C87-5EF8-4877-A3B8-E6DF1B1B2CBA}" type="pres">
      <dgm:prSet presAssocID="{8B665614-99CF-47EE-8AB6-352984CB26F5}" presName="rect3ParTxNoCh" presStyleLbl="alignAcc1" presStyleIdx="2" presStyleCnt="3">
        <dgm:presLayoutVars>
          <dgm:chMax val="1"/>
          <dgm:bulletEnabled val="1"/>
        </dgm:presLayoutVars>
      </dgm:prSet>
      <dgm:spPr/>
      <dgm:t>
        <a:bodyPr/>
        <a:lstStyle/>
        <a:p>
          <a:endParaRPr lang="en-US"/>
        </a:p>
      </dgm:t>
    </dgm:pt>
  </dgm:ptLst>
  <dgm:cxnLst>
    <dgm:cxn modelId="{89F7C51D-ACB5-45BD-82F8-D4E5648BDCC1}" srcId="{7493B3AD-18FE-4981-BE3A-A16AE22CC13A}" destId="{8B665614-99CF-47EE-8AB6-352984CB26F5}" srcOrd="2" destOrd="0" parTransId="{C917D55C-9CD6-4A79-8544-CCF64280492E}" sibTransId="{FF140AA7-6447-45E5-98AD-4E55529EE3A1}"/>
    <dgm:cxn modelId="{116BED64-DCF3-42D1-A3B8-7A0F44CDD330}" type="presOf" srcId="{8B665614-99CF-47EE-8AB6-352984CB26F5}" destId="{6B077C87-5EF8-4877-A3B8-E6DF1B1B2CBA}" srcOrd="1" destOrd="0" presId="urn:microsoft.com/office/officeart/2005/8/layout/target3"/>
    <dgm:cxn modelId="{C5D93CCE-CBC1-439B-802A-94AA42B654D7}" type="presOf" srcId="{5D937AF5-CF20-4182-AE80-006B8A2D6424}" destId="{F9577179-8614-4479-9649-F597383C8B13}" srcOrd="1" destOrd="0" presId="urn:microsoft.com/office/officeart/2005/8/layout/target3"/>
    <dgm:cxn modelId="{5CA7BB7A-5126-4082-ACFA-CDB48B64157A}" type="presOf" srcId="{8B665614-99CF-47EE-8AB6-352984CB26F5}" destId="{D4F9FB4B-AE8A-4638-A558-9497BE37C370}" srcOrd="0" destOrd="0" presId="urn:microsoft.com/office/officeart/2005/8/layout/target3"/>
    <dgm:cxn modelId="{2D347976-3967-4EA4-8E8A-3F959F5FA290}" type="presOf" srcId="{7493B3AD-18FE-4981-BE3A-A16AE22CC13A}" destId="{1B9B7E61-38CF-42BA-B68C-BADC56757F4A}" srcOrd="0" destOrd="0" presId="urn:microsoft.com/office/officeart/2005/8/layout/target3"/>
    <dgm:cxn modelId="{46EFF247-420B-48C4-AD9D-E5FD140E0055}" srcId="{7493B3AD-18FE-4981-BE3A-A16AE22CC13A}" destId="{99457B88-523B-42CF-8BCB-A6C915A2E759}" srcOrd="1" destOrd="0" parTransId="{717E81A6-D20B-4EA3-9092-F2B907296C19}" sibTransId="{93DA50CA-ABD9-4CE9-895C-9F7B3B6F9966}"/>
    <dgm:cxn modelId="{07C95DF0-9EE3-471A-922E-B3EF11E87DE0}" type="presOf" srcId="{5D937AF5-CF20-4182-AE80-006B8A2D6424}" destId="{351A37D7-838F-4265-ACBF-AF403E450E37}" srcOrd="0" destOrd="0" presId="urn:microsoft.com/office/officeart/2005/8/layout/target3"/>
    <dgm:cxn modelId="{7E4F0DEE-483B-47D3-A485-64AA46EC4A62}" type="presOf" srcId="{99457B88-523B-42CF-8BCB-A6C915A2E759}" destId="{FEC12469-680C-4245-95AC-2F2BBC597111}" srcOrd="1" destOrd="0" presId="urn:microsoft.com/office/officeart/2005/8/layout/target3"/>
    <dgm:cxn modelId="{575C714B-4A6A-4CD4-8AB8-D01D50F74692}" type="presOf" srcId="{99457B88-523B-42CF-8BCB-A6C915A2E759}" destId="{12E7FF1A-4D6D-43E1-9A2C-17B388DC39EE}" srcOrd="0" destOrd="0" presId="urn:microsoft.com/office/officeart/2005/8/layout/target3"/>
    <dgm:cxn modelId="{6907CA5D-A2A6-448A-8DF6-3A474DF60B73}" srcId="{7493B3AD-18FE-4981-BE3A-A16AE22CC13A}" destId="{5D937AF5-CF20-4182-AE80-006B8A2D6424}" srcOrd="0" destOrd="0" parTransId="{62D75779-51BD-4EDE-B6A2-A6DC692573D0}" sibTransId="{F7D083E9-9E7D-4B28-8619-E0C93191BA4A}"/>
    <dgm:cxn modelId="{84D6E1A0-E5C4-4481-A07C-2FE1969E1BD2}" type="presParOf" srcId="{1B9B7E61-38CF-42BA-B68C-BADC56757F4A}" destId="{F24F33D8-E00D-46D0-8E71-8245FED2069D}" srcOrd="0" destOrd="0" presId="urn:microsoft.com/office/officeart/2005/8/layout/target3"/>
    <dgm:cxn modelId="{B2E11633-BEF7-4DF1-A870-5A0745780398}" type="presParOf" srcId="{1B9B7E61-38CF-42BA-B68C-BADC56757F4A}" destId="{FE12FCE1-0BBC-4837-ACA5-CF48365956F9}" srcOrd="1" destOrd="0" presId="urn:microsoft.com/office/officeart/2005/8/layout/target3"/>
    <dgm:cxn modelId="{46CA68D2-FF79-41E8-A099-F6BFF2DDCCA8}" type="presParOf" srcId="{1B9B7E61-38CF-42BA-B68C-BADC56757F4A}" destId="{351A37D7-838F-4265-ACBF-AF403E450E37}" srcOrd="2" destOrd="0" presId="urn:microsoft.com/office/officeart/2005/8/layout/target3"/>
    <dgm:cxn modelId="{B7597A77-24A5-4C5E-9E5C-6227A68FFF6C}" type="presParOf" srcId="{1B9B7E61-38CF-42BA-B68C-BADC56757F4A}" destId="{8D47EF24-DBAA-47C9-8534-AE61A515BED5}" srcOrd="3" destOrd="0" presId="urn:microsoft.com/office/officeart/2005/8/layout/target3"/>
    <dgm:cxn modelId="{1680AAE2-78C5-4744-8C64-E6A42DE765F0}" type="presParOf" srcId="{1B9B7E61-38CF-42BA-B68C-BADC56757F4A}" destId="{0001D013-CD1D-46B7-9B58-924E85C5715B}" srcOrd="4" destOrd="0" presId="urn:microsoft.com/office/officeart/2005/8/layout/target3"/>
    <dgm:cxn modelId="{B17EF900-16FF-46B7-B3CC-96AB6EC61FBF}" type="presParOf" srcId="{1B9B7E61-38CF-42BA-B68C-BADC56757F4A}" destId="{12E7FF1A-4D6D-43E1-9A2C-17B388DC39EE}" srcOrd="5" destOrd="0" presId="urn:microsoft.com/office/officeart/2005/8/layout/target3"/>
    <dgm:cxn modelId="{0998AD12-488E-4197-8D72-8EEAEF3D3BE2}" type="presParOf" srcId="{1B9B7E61-38CF-42BA-B68C-BADC56757F4A}" destId="{DE12EAEC-8DF0-4608-9663-2A2F3A2CFF05}" srcOrd="6" destOrd="0" presId="urn:microsoft.com/office/officeart/2005/8/layout/target3"/>
    <dgm:cxn modelId="{8B915031-B750-4984-BE97-B38B8D5EA38D}" type="presParOf" srcId="{1B9B7E61-38CF-42BA-B68C-BADC56757F4A}" destId="{4D6DA012-DD7A-4A30-B299-2E0D7420E54E}" srcOrd="7" destOrd="0" presId="urn:microsoft.com/office/officeart/2005/8/layout/target3"/>
    <dgm:cxn modelId="{F12B5C9F-DF3F-47AD-B9FD-C362BF1EBC5E}" type="presParOf" srcId="{1B9B7E61-38CF-42BA-B68C-BADC56757F4A}" destId="{D4F9FB4B-AE8A-4638-A558-9497BE37C370}" srcOrd="8" destOrd="0" presId="urn:microsoft.com/office/officeart/2005/8/layout/target3"/>
    <dgm:cxn modelId="{0FDD21CC-27F8-4F0D-B354-C1BC4FBA1AFA}" type="presParOf" srcId="{1B9B7E61-38CF-42BA-B68C-BADC56757F4A}" destId="{F9577179-8614-4479-9649-F597383C8B13}" srcOrd="9" destOrd="0" presId="urn:microsoft.com/office/officeart/2005/8/layout/target3"/>
    <dgm:cxn modelId="{07819AAA-196C-4B74-BBC4-22499F060C69}" type="presParOf" srcId="{1B9B7E61-38CF-42BA-B68C-BADC56757F4A}" destId="{FEC12469-680C-4245-95AC-2F2BBC597111}" srcOrd="10" destOrd="0" presId="urn:microsoft.com/office/officeart/2005/8/layout/target3"/>
    <dgm:cxn modelId="{3809C4B9-26D2-4321-A9CA-1C6D851C45E3}" type="presParOf" srcId="{1B9B7E61-38CF-42BA-B68C-BADC56757F4A}" destId="{6B077C87-5EF8-4877-A3B8-E6DF1B1B2CBA}" srcOrd="11"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323BE2A-55BF-4DA8-ABA7-70B574FE2E8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C1418D9E-3B07-4609-AC22-CDF1DD2BEB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4E6341C1-5D7C-4F95-900A-FF9D26D08D25}"/>
              </a:ext>
            </a:extLst>
          </p:cNvPr>
          <p:cNvSpPr>
            <a:spLocks noGrp="1"/>
          </p:cNvSpPr>
          <p:nvPr>
            <p:ph type="dt" sz="half" idx="10"/>
          </p:nvPr>
        </p:nvSpPr>
        <p:spPr/>
        <p:txBody>
          <a:bodyPr/>
          <a:lstStyle/>
          <a:p>
            <a:fld id="{4F825EF2-5BEB-4556-813D-5B95DFBDE4D7}" type="datetimeFigureOut">
              <a:rPr lang="en-US" smtClean="0"/>
              <a:t>8/14/2018</a:t>
            </a:fld>
            <a:endParaRPr lang="en-US"/>
          </a:p>
        </p:txBody>
      </p:sp>
      <p:sp>
        <p:nvSpPr>
          <p:cNvPr id="5" name="Footer Placeholder 4">
            <a:extLst>
              <a:ext uri="{FF2B5EF4-FFF2-40B4-BE49-F238E27FC236}">
                <a16:creationId xmlns:a16="http://schemas.microsoft.com/office/drawing/2014/main" xmlns="" id="{0E2FDB94-EA45-41F9-989E-60ECCC31C4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8F596203-5123-40D6-8BF5-58D32DF6C722}"/>
              </a:ext>
            </a:extLst>
          </p:cNvPr>
          <p:cNvSpPr>
            <a:spLocks noGrp="1"/>
          </p:cNvSpPr>
          <p:nvPr>
            <p:ph type="sldNum" sz="quarter" idx="12"/>
          </p:nvPr>
        </p:nvSpPr>
        <p:spPr/>
        <p:txBody>
          <a:bodyPr/>
          <a:lstStyle/>
          <a:p>
            <a:fld id="{18B5FDDC-8AC7-4035-B1B7-31DCB99B9C8C}" type="slidenum">
              <a:rPr lang="en-US" smtClean="0"/>
              <a:t>‹#›</a:t>
            </a:fld>
            <a:endParaRPr lang="en-US"/>
          </a:p>
        </p:txBody>
      </p:sp>
    </p:spTree>
    <p:extLst>
      <p:ext uri="{BB962C8B-B14F-4D97-AF65-F5344CB8AC3E}">
        <p14:creationId xmlns:p14="http://schemas.microsoft.com/office/powerpoint/2010/main" val="28150576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1CBE96-0A69-440E-983D-4ED31919D2D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ED237E3F-133B-4C60-8537-72C24D5FCB8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BFD20FD-AB5E-40DE-85C5-27D2CD9139BC}"/>
              </a:ext>
            </a:extLst>
          </p:cNvPr>
          <p:cNvSpPr>
            <a:spLocks noGrp="1"/>
          </p:cNvSpPr>
          <p:nvPr>
            <p:ph type="dt" sz="half" idx="10"/>
          </p:nvPr>
        </p:nvSpPr>
        <p:spPr/>
        <p:txBody>
          <a:bodyPr/>
          <a:lstStyle/>
          <a:p>
            <a:fld id="{4F825EF2-5BEB-4556-813D-5B95DFBDE4D7}" type="datetimeFigureOut">
              <a:rPr lang="en-US" smtClean="0"/>
              <a:t>8/14/2018</a:t>
            </a:fld>
            <a:endParaRPr lang="en-US"/>
          </a:p>
        </p:txBody>
      </p:sp>
      <p:sp>
        <p:nvSpPr>
          <p:cNvPr id="5" name="Footer Placeholder 4">
            <a:extLst>
              <a:ext uri="{FF2B5EF4-FFF2-40B4-BE49-F238E27FC236}">
                <a16:creationId xmlns:a16="http://schemas.microsoft.com/office/drawing/2014/main" xmlns="" id="{B7A86EE6-711B-408E-9AD6-8B828EB2C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CA0023A-A7E9-420A-9B6C-87BC53493018}"/>
              </a:ext>
            </a:extLst>
          </p:cNvPr>
          <p:cNvSpPr>
            <a:spLocks noGrp="1"/>
          </p:cNvSpPr>
          <p:nvPr>
            <p:ph type="sldNum" sz="quarter" idx="12"/>
          </p:nvPr>
        </p:nvSpPr>
        <p:spPr/>
        <p:txBody>
          <a:bodyPr/>
          <a:lstStyle/>
          <a:p>
            <a:fld id="{18B5FDDC-8AC7-4035-B1B7-31DCB99B9C8C}" type="slidenum">
              <a:rPr lang="en-US" smtClean="0"/>
              <a:t>‹#›</a:t>
            </a:fld>
            <a:endParaRPr lang="en-US"/>
          </a:p>
        </p:txBody>
      </p:sp>
    </p:spTree>
    <p:extLst>
      <p:ext uri="{BB962C8B-B14F-4D97-AF65-F5344CB8AC3E}">
        <p14:creationId xmlns:p14="http://schemas.microsoft.com/office/powerpoint/2010/main" val="2781642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5AEB2E-2C5E-4971-B437-FBA12E7CED0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126E2E88-3958-4775-8F6F-C005E16D810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AA8676DC-5B37-4C92-8960-EC180E6AFEED}"/>
              </a:ext>
            </a:extLst>
          </p:cNvPr>
          <p:cNvSpPr>
            <a:spLocks noGrp="1"/>
          </p:cNvSpPr>
          <p:nvPr>
            <p:ph type="dt" sz="half" idx="10"/>
          </p:nvPr>
        </p:nvSpPr>
        <p:spPr/>
        <p:txBody>
          <a:bodyPr/>
          <a:lstStyle/>
          <a:p>
            <a:fld id="{4F825EF2-5BEB-4556-813D-5B95DFBDE4D7}" type="datetimeFigureOut">
              <a:rPr lang="en-US" smtClean="0"/>
              <a:t>8/14/2018</a:t>
            </a:fld>
            <a:endParaRPr lang="en-US"/>
          </a:p>
        </p:txBody>
      </p:sp>
      <p:sp>
        <p:nvSpPr>
          <p:cNvPr id="5" name="Footer Placeholder 4">
            <a:extLst>
              <a:ext uri="{FF2B5EF4-FFF2-40B4-BE49-F238E27FC236}">
                <a16:creationId xmlns:a16="http://schemas.microsoft.com/office/drawing/2014/main" xmlns="" id="{0DB4853E-FBB8-4FC6-ACDB-062F884DD6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13130C9-558F-459C-92AF-1A28F43C2057}"/>
              </a:ext>
            </a:extLst>
          </p:cNvPr>
          <p:cNvSpPr>
            <a:spLocks noGrp="1"/>
          </p:cNvSpPr>
          <p:nvPr>
            <p:ph type="sldNum" sz="quarter" idx="12"/>
          </p:nvPr>
        </p:nvSpPr>
        <p:spPr/>
        <p:txBody>
          <a:bodyPr/>
          <a:lstStyle/>
          <a:p>
            <a:fld id="{18B5FDDC-8AC7-4035-B1B7-31DCB99B9C8C}" type="slidenum">
              <a:rPr lang="en-US" smtClean="0"/>
              <a:t>‹#›</a:t>
            </a:fld>
            <a:endParaRPr lang="en-US"/>
          </a:p>
        </p:txBody>
      </p:sp>
    </p:spTree>
    <p:extLst>
      <p:ext uri="{BB962C8B-B14F-4D97-AF65-F5344CB8AC3E}">
        <p14:creationId xmlns:p14="http://schemas.microsoft.com/office/powerpoint/2010/main" val="2413593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235C25-E9A1-477F-9CFD-907178E1F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B1F5AC4-C44B-4E49-B780-B1579279FBE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94A44F9C-64EB-4711-B17A-E9AD2EBC4C9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BAA99283-508D-4808-BEC0-C54AE4D05602}"/>
              </a:ext>
            </a:extLst>
          </p:cNvPr>
          <p:cNvSpPr>
            <a:spLocks noGrp="1"/>
          </p:cNvSpPr>
          <p:nvPr>
            <p:ph type="dt" sz="half" idx="10"/>
          </p:nvPr>
        </p:nvSpPr>
        <p:spPr/>
        <p:txBody>
          <a:bodyPr/>
          <a:lstStyle/>
          <a:p>
            <a:fld id="{4F825EF2-5BEB-4556-813D-5B95DFBDE4D7}" type="datetimeFigureOut">
              <a:rPr lang="en-US" smtClean="0"/>
              <a:t>8/14/2018</a:t>
            </a:fld>
            <a:endParaRPr lang="en-US"/>
          </a:p>
        </p:txBody>
      </p:sp>
      <p:sp>
        <p:nvSpPr>
          <p:cNvPr id="6" name="Footer Placeholder 5">
            <a:extLst>
              <a:ext uri="{FF2B5EF4-FFF2-40B4-BE49-F238E27FC236}">
                <a16:creationId xmlns:a16="http://schemas.microsoft.com/office/drawing/2014/main" xmlns="" id="{30DDD6C4-8C12-494A-B451-9123BAF60B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DAF87B5-48E9-474B-945A-95E7BD336D6F}"/>
              </a:ext>
            </a:extLst>
          </p:cNvPr>
          <p:cNvSpPr>
            <a:spLocks noGrp="1"/>
          </p:cNvSpPr>
          <p:nvPr>
            <p:ph type="sldNum" sz="quarter" idx="12"/>
          </p:nvPr>
        </p:nvSpPr>
        <p:spPr/>
        <p:txBody>
          <a:bodyPr/>
          <a:lstStyle/>
          <a:p>
            <a:fld id="{18B5FDDC-8AC7-4035-B1B7-31DCB99B9C8C}" type="slidenum">
              <a:rPr lang="en-US" smtClean="0"/>
              <a:t>‹#›</a:t>
            </a:fld>
            <a:endParaRPr lang="en-US"/>
          </a:p>
        </p:txBody>
      </p:sp>
    </p:spTree>
    <p:extLst>
      <p:ext uri="{BB962C8B-B14F-4D97-AF65-F5344CB8AC3E}">
        <p14:creationId xmlns:p14="http://schemas.microsoft.com/office/powerpoint/2010/main" val="1240327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B6ECBE-F11D-4905-A1B8-978DACD4242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8EC9C37F-01C9-47F0-92D5-8D6FDD48B1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C674A479-2383-469F-91CC-55D2D03EF20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2738C549-C544-4FC9-B113-1A09193254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D52DF47F-BE97-49B2-BC66-2A466118CBE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959EF671-68A8-4CC7-8C42-EE407A2A43F0}"/>
              </a:ext>
            </a:extLst>
          </p:cNvPr>
          <p:cNvSpPr>
            <a:spLocks noGrp="1"/>
          </p:cNvSpPr>
          <p:nvPr>
            <p:ph type="dt" sz="half" idx="10"/>
          </p:nvPr>
        </p:nvSpPr>
        <p:spPr/>
        <p:txBody>
          <a:bodyPr/>
          <a:lstStyle/>
          <a:p>
            <a:fld id="{4F825EF2-5BEB-4556-813D-5B95DFBDE4D7}" type="datetimeFigureOut">
              <a:rPr lang="en-US" smtClean="0"/>
              <a:t>8/14/2018</a:t>
            </a:fld>
            <a:endParaRPr lang="en-US"/>
          </a:p>
        </p:txBody>
      </p:sp>
      <p:sp>
        <p:nvSpPr>
          <p:cNvPr id="8" name="Footer Placeholder 7">
            <a:extLst>
              <a:ext uri="{FF2B5EF4-FFF2-40B4-BE49-F238E27FC236}">
                <a16:creationId xmlns:a16="http://schemas.microsoft.com/office/drawing/2014/main" xmlns="" id="{8F18B586-0685-4E12-943F-D535F49DD93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613D06AB-6D30-4C56-A651-CC7A18D580FC}"/>
              </a:ext>
            </a:extLst>
          </p:cNvPr>
          <p:cNvSpPr>
            <a:spLocks noGrp="1"/>
          </p:cNvSpPr>
          <p:nvPr>
            <p:ph type="sldNum" sz="quarter" idx="12"/>
          </p:nvPr>
        </p:nvSpPr>
        <p:spPr/>
        <p:txBody>
          <a:bodyPr/>
          <a:lstStyle/>
          <a:p>
            <a:fld id="{18B5FDDC-8AC7-4035-B1B7-31DCB99B9C8C}" type="slidenum">
              <a:rPr lang="en-US" smtClean="0"/>
              <a:t>‹#›</a:t>
            </a:fld>
            <a:endParaRPr lang="en-US"/>
          </a:p>
        </p:txBody>
      </p:sp>
    </p:spTree>
    <p:extLst>
      <p:ext uri="{BB962C8B-B14F-4D97-AF65-F5344CB8AC3E}">
        <p14:creationId xmlns:p14="http://schemas.microsoft.com/office/powerpoint/2010/main" val="1700685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60BB87-166A-4317-8487-DC38CECAE5F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A3AC39C9-E1AE-48BD-BE3A-A208C9C27CA4}"/>
              </a:ext>
            </a:extLst>
          </p:cNvPr>
          <p:cNvSpPr>
            <a:spLocks noGrp="1"/>
          </p:cNvSpPr>
          <p:nvPr>
            <p:ph type="dt" sz="half" idx="10"/>
          </p:nvPr>
        </p:nvSpPr>
        <p:spPr/>
        <p:txBody>
          <a:bodyPr/>
          <a:lstStyle/>
          <a:p>
            <a:fld id="{4F825EF2-5BEB-4556-813D-5B95DFBDE4D7}" type="datetimeFigureOut">
              <a:rPr lang="en-US" smtClean="0"/>
              <a:t>8/14/2018</a:t>
            </a:fld>
            <a:endParaRPr lang="en-US"/>
          </a:p>
        </p:txBody>
      </p:sp>
      <p:sp>
        <p:nvSpPr>
          <p:cNvPr id="4" name="Footer Placeholder 3">
            <a:extLst>
              <a:ext uri="{FF2B5EF4-FFF2-40B4-BE49-F238E27FC236}">
                <a16:creationId xmlns:a16="http://schemas.microsoft.com/office/drawing/2014/main" xmlns="" id="{D8924F12-39EB-41A4-8B8F-D633903044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6E11C1A9-B4B0-43E2-B4CC-BAB383EB6A70}"/>
              </a:ext>
            </a:extLst>
          </p:cNvPr>
          <p:cNvSpPr>
            <a:spLocks noGrp="1"/>
          </p:cNvSpPr>
          <p:nvPr>
            <p:ph type="sldNum" sz="quarter" idx="12"/>
          </p:nvPr>
        </p:nvSpPr>
        <p:spPr/>
        <p:txBody>
          <a:bodyPr/>
          <a:lstStyle/>
          <a:p>
            <a:fld id="{18B5FDDC-8AC7-4035-B1B7-31DCB99B9C8C}" type="slidenum">
              <a:rPr lang="en-US" smtClean="0"/>
              <a:t>‹#›</a:t>
            </a:fld>
            <a:endParaRPr lang="en-US"/>
          </a:p>
        </p:txBody>
      </p:sp>
    </p:spTree>
    <p:extLst>
      <p:ext uri="{BB962C8B-B14F-4D97-AF65-F5344CB8AC3E}">
        <p14:creationId xmlns:p14="http://schemas.microsoft.com/office/powerpoint/2010/main" val="2794599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9B5E3411-31D6-493C-BB6B-E6AEA68B76F6}"/>
              </a:ext>
            </a:extLst>
          </p:cNvPr>
          <p:cNvSpPr>
            <a:spLocks noGrp="1"/>
          </p:cNvSpPr>
          <p:nvPr>
            <p:ph type="dt" sz="half" idx="10"/>
          </p:nvPr>
        </p:nvSpPr>
        <p:spPr/>
        <p:txBody>
          <a:bodyPr/>
          <a:lstStyle/>
          <a:p>
            <a:fld id="{4F825EF2-5BEB-4556-813D-5B95DFBDE4D7}" type="datetimeFigureOut">
              <a:rPr lang="en-US" smtClean="0"/>
              <a:t>8/14/2018</a:t>
            </a:fld>
            <a:endParaRPr lang="en-US"/>
          </a:p>
        </p:txBody>
      </p:sp>
      <p:sp>
        <p:nvSpPr>
          <p:cNvPr id="3" name="Footer Placeholder 2">
            <a:extLst>
              <a:ext uri="{FF2B5EF4-FFF2-40B4-BE49-F238E27FC236}">
                <a16:creationId xmlns:a16="http://schemas.microsoft.com/office/drawing/2014/main" xmlns="" id="{783322B3-642B-4449-8713-D7ADC27D71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A67DADF3-60E1-458E-A835-C5CDDBF7552A}"/>
              </a:ext>
            </a:extLst>
          </p:cNvPr>
          <p:cNvSpPr>
            <a:spLocks noGrp="1"/>
          </p:cNvSpPr>
          <p:nvPr>
            <p:ph type="sldNum" sz="quarter" idx="12"/>
          </p:nvPr>
        </p:nvSpPr>
        <p:spPr/>
        <p:txBody>
          <a:bodyPr/>
          <a:lstStyle/>
          <a:p>
            <a:fld id="{18B5FDDC-8AC7-4035-B1B7-31DCB99B9C8C}" type="slidenum">
              <a:rPr lang="en-US" smtClean="0"/>
              <a:t>‹#›</a:t>
            </a:fld>
            <a:endParaRPr lang="en-US"/>
          </a:p>
        </p:txBody>
      </p:sp>
    </p:spTree>
    <p:extLst>
      <p:ext uri="{BB962C8B-B14F-4D97-AF65-F5344CB8AC3E}">
        <p14:creationId xmlns:p14="http://schemas.microsoft.com/office/powerpoint/2010/main" val="2184519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05FA5C0-64CB-498D-A5A7-CC25354C1F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D446E20E-0CBB-48D5-BB91-1986B0E1464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4110C546-DE1A-4103-9B97-9A5269E69C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52C383F7-1CB9-4B41-BA78-5644EB0EBAC5}"/>
              </a:ext>
            </a:extLst>
          </p:cNvPr>
          <p:cNvSpPr>
            <a:spLocks noGrp="1"/>
          </p:cNvSpPr>
          <p:nvPr>
            <p:ph type="dt" sz="half" idx="10"/>
          </p:nvPr>
        </p:nvSpPr>
        <p:spPr/>
        <p:txBody>
          <a:bodyPr/>
          <a:lstStyle/>
          <a:p>
            <a:fld id="{4F825EF2-5BEB-4556-813D-5B95DFBDE4D7}" type="datetimeFigureOut">
              <a:rPr lang="en-US" smtClean="0"/>
              <a:t>8/14/2018</a:t>
            </a:fld>
            <a:endParaRPr lang="en-US"/>
          </a:p>
        </p:txBody>
      </p:sp>
      <p:sp>
        <p:nvSpPr>
          <p:cNvPr id="6" name="Footer Placeholder 5">
            <a:extLst>
              <a:ext uri="{FF2B5EF4-FFF2-40B4-BE49-F238E27FC236}">
                <a16:creationId xmlns:a16="http://schemas.microsoft.com/office/drawing/2014/main" xmlns="" id="{DC5D4F98-70E2-4290-99EB-A21B455AC18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1AD33275-B3BA-4C01-B158-01379DAB8564}"/>
              </a:ext>
            </a:extLst>
          </p:cNvPr>
          <p:cNvSpPr>
            <a:spLocks noGrp="1"/>
          </p:cNvSpPr>
          <p:nvPr>
            <p:ph type="sldNum" sz="quarter" idx="12"/>
          </p:nvPr>
        </p:nvSpPr>
        <p:spPr/>
        <p:txBody>
          <a:bodyPr/>
          <a:lstStyle/>
          <a:p>
            <a:fld id="{18B5FDDC-8AC7-4035-B1B7-31DCB99B9C8C}" type="slidenum">
              <a:rPr lang="en-US" smtClean="0"/>
              <a:t>‹#›</a:t>
            </a:fld>
            <a:endParaRPr lang="en-US"/>
          </a:p>
        </p:txBody>
      </p:sp>
    </p:spTree>
    <p:extLst>
      <p:ext uri="{BB962C8B-B14F-4D97-AF65-F5344CB8AC3E}">
        <p14:creationId xmlns:p14="http://schemas.microsoft.com/office/powerpoint/2010/main" val="2670547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F66C90-12B2-4DE1-9ED1-B69B6C74E1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DCE38685-CB92-4692-BF22-2D9A61B43E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5EFDD6CF-A49E-4C66-A9A5-E61AD79CAF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614EF3B2-CFF1-49EC-A5DC-EE3D6F5EDF2A}"/>
              </a:ext>
            </a:extLst>
          </p:cNvPr>
          <p:cNvSpPr>
            <a:spLocks noGrp="1"/>
          </p:cNvSpPr>
          <p:nvPr>
            <p:ph type="dt" sz="half" idx="10"/>
          </p:nvPr>
        </p:nvSpPr>
        <p:spPr/>
        <p:txBody>
          <a:bodyPr/>
          <a:lstStyle/>
          <a:p>
            <a:fld id="{4F825EF2-5BEB-4556-813D-5B95DFBDE4D7}" type="datetimeFigureOut">
              <a:rPr lang="en-US" smtClean="0"/>
              <a:t>8/14/2018</a:t>
            </a:fld>
            <a:endParaRPr lang="en-US"/>
          </a:p>
        </p:txBody>
      </p:sp>
      <p:sp>
        <p:nvSpPr>
          <p:cNvPr id="6" name="Footer Placeholder 5">
            <a:extLst>
              <a:ext uri="{FF2B5EF4-FFF2-40B4-BE49-F238E27FC236}">
                <a16:creationId xmlns:a16="http://schemas.microsoft.com/office/drawing/2014/main" xmlns="" id="{EE8F7EC0-348F-41F5-B2C1-142ACD4DF9B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89F30003-D18F-405F-80D2-03D015C990A1}"/>
              </a:ext>
            </a:extLst>
          </p:cNvPr>
          <p:cNvSpPr>
            <a:spLocks noGrp="1"/>
          </p:cNvSpPr>
          <p:nvPr>
            <p:ph type="sldNum" sz="quarter" idx="12"/>
          </p:nvPr>
        </p:nvSpPr>
        <p:spPr/>
        <p:txBody>
          <a:bodyPr/>
          <a:lstStyle/>
          <a:p>
            <a:fld id="{18B5FDDC-8AC7-4035-B1B7-31DCB99B9C8C}" type="slidenum">
              <a:rPr lang="en-US" smtClean="0"/>
              <a:t>‹#›</a:t>
            </a:fld>
            <a:endParaRPr lang="en-US"/>
          </a:p>
        </p:txBody>
      </p:sp>
    </p:spTree>
    <p:extLst>
      <p:ext uri="{BB962C8B-B14F-4D97-AF65-F5344CB8AC3E}">
        <p14:creationId xmlns:p14="http://schemas.microsoft.com/office/powerpoint/2010/main" val="830252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E7CEEF-75CC-43F7-9A4B-5FE83E8591A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DC70627F-2CB5-4FCF-9648-9934F4E48F6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C49319B-0D2F-4524-BBBA-B8A8AF646C9B}"/>
              </a:ext>
            </a:extLst>
          </p:cNvPr>
          <p:cNvSpPr>
            <a:spLocks noGrp="1"/>
          </p:cNvSpPr>
          <p:nvPr>
            <p:ph type="dt" sz="half" idx="10"/>
          </p:nvPr>
        </p:nvSpPr>
        <p:spPr/>
        <p:txBody>
          <a:bodyPr/>
          <a:lstStyle/>
          <a:p>
            <a:fld id="{4F825EF2-5BEB-4556-813D-5B95DFBDE4D7}" type="datetimeFigureOut">
              <a:rPr lang="en-US" smtClean="0"/>
              <a:t>8/14/2018</a:t>
            </a:fld>
            <a:endParaRPr lang="en-US"/>
          </a:p>
        </p:txBody>
      </p:sp>
      <p:sp>
        <p:nvSpPr>
          <p:cNvPr id="5" name="Footer Placeholder 4">
            <a:extLst>
              <a:ext uri="{FF2B5EF4-FFF2-40B4-BE49-F238E27FC236}">
                <a16:creationId xmlns:a16="http://schemas.microsoft.com/office/drawing/2014/main" xmlns="" id="{93A6C7B7-3056-4DFB-B393-1598F3B341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A2D2EA8-4D93-4E44-ADD7-983362161BF4}"/>
              </a:ext>
            </a:extLst>
          </p:cNvPr>
          <p:cNvSpPr>
            <a:spLocks noGrp="1"/>
          </p:cNvSpPr>
          <p:nvPr>
            <p:ph type="sldNum" sz="quarter" idx="12"/>
          </p:nvPr>
        </p:nvSpPr>
        <p:spPr/>
        <p:txBody>
          <a:bodyPr/>
          <a:lstStyle/>
          <a:p>
            <a:fld id="{18B5FDDC-8AC7-4035-B1B7-31DCB99B9C8C}" type="slidenum">
              <a:rPr lang="en-US" smtClean="0"/>
              <a:t>‹#›</a:t>
            </a:fld>
            <a:endParaRPr lang="en-US"/>
          </a:p>
        </p:txBody>
      </p:sp>
    </p:spTree>
    <p:extLst>
      <p:ext uri="{BB962C8B-B14F-4D97-AF65-F5344CB8AC3E}">
        <p14:creationId xmlns:p14="http://schemas.microsoft.com/office/powerpoint/2010/main" val="3307320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E1BEF69A-CCDD-4026-9356-CE5033E4553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4E5ED7B5-2A94-4A71-9A1B-BEB00410B55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9D28F5C-385B-4C0D-B69C-9E73AACF2A1F}"/>
              </a:ext>
            </a:extLst>
          </p:cNvPr>
          <p:cNvSpPr>
            <a:spLocks noGrp="1"/>
          </p:cNvSpPr>
          <p:nvPr>
            <p:ph type="dt" sz="half" idx="10"/>
          </p:nvPr>
        </p:nvSpPr>
        <p:spPr/>
        <p:txBody>
          <a:bodyPr/>
          <a:lstStyle/>
          <a:p>
            <a:fld id="{4F825EF2-5BEB-4556-813D-5B95DFBDE4D7}" type="datetimeFigureOut">
              <a:rPr lang="en-US" smtClean="0"/>
              <a:t>8/14/2018</a:t>
            </a:fld>
            <a:endParaRPr lang="en-US"/>
          </a:p>
        </p:txBody>
      </p:sp>
      <p:sp>
        <p:nvSpPr>
          <p:cNvPr id="5" name="Footer Placeholder 4">
            <a:extLst>
              <a:ext uri="{FF2B5EF4-FFF2-40B4-BE49-F238E27FC236}">
                <a16:creationId xmlns:a16="http://schemas.microsoft.com/office/drawing/2014/main" xmlns="" id="{D05C060F-DB4F-4FB2-8976-0ACBAD2E50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F1132BA-8BEC-40D2-9B1A-CE78643C0B43}"/>
              </a:ext>
            </a:extLst>
          </p:cNvPr>
          <p:cNvSpPr>
            <a:spLocks noGrp="1"/>
          </p:cNvSpPr>
          <p:nvPr>
            <p:ph type="sldNum" sz="quarter" idx="12"/>
          </p:nvPr>
        </p:nvSpPr>
        <p:spPr/>
        <p:txBody>
          <a:bodyPr/>
          <a:lstStyle/>
          <a:p>
            <a:fld id="{18B5FDDC-8AC7-4035-B1B7-31DCB99B9C8C}" type="slidenum">
              <a:rPr lang="en-US" smtClean="0"/>
              <a:t>‹#›</a:t>
            </a:fld>
            <a:endParaRPr lang="en-US"/>
          </a:p>
        </p:txBody>
      </p:sp>
    </p:spTree>
    <p:extLst>
      <p:ext uri="{BB962C8B-B14F-4D97-AF65-F5344CB8AC3E}">
        <p14:creationId xmlns:p14="http://schemas.microsoft.com/office/powerpoint/2010/main" val="22486341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94B2AAF3-8326-436D-9711-A637E006A9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E2F68319-4659-440B-8BA3-EA216DBF0A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0AA1EEE-E66D-4BF4-BF75-484B095995B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825EF2-5BEB-4556-813D-5B95DFBDE4D7}" type="datetimeFigureOut">
              <a:rPr lang="en-US" smtClean="0"/>
              <a:t>8/14/2018</a:t>
            </a:fld>
            <a:endParaRPr lang="en-US"/>
          </a:p>
        </p:txBody>
      </p:sp>
      <p:sp>
        <p:nvSpPr>
          <p:cNvPr id="5" name="Footer Placeholder 4">
            <a:extLst>
              <a:ext uri="{FF2B5EF4-FFF2-40B4-BE49-F238E27FC236}">
                <a16:creationId xmlns:a16="http://schemas.microsoft.com/office/drawing/2014/main" xmlns="" id="{55EFD7D2-554F-40AB-A80D-3E86F9760B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EE88811D-AB38-49B7-83D8-76DA2F948A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B5FDDC-8AC7-4035-B1B7-31DCB99B9C8C}" type="slidenum">
              <a:rPr lang="en-US" smtClean="0"/>
              <a:t>‹#›</a:t>
            </a:fld>
            <a:endParaRPr lang="en-US"/>
          </a:p>
        </p:txBody>
      </p:sp>
    </p:spTree>
    <p:extLst>
      <p:ext uri="{BB962C8B-B14F-4D97-AF65-F5344CB8AC3E}">
        <p14:creationId xmlns:p14="http://schemas.microsoft.com/office/powerpoint/2010/main" val="363184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6.gif"/></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22.jpeg"/><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diagramLayout" Target="../diagrams/layout4.xml"/><Relationship Id="rId7" Type="http://schemas.openxmlformats.org/officeDocument/2006/relationships/image" Target="../media/image29.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10" Type="http://schemas.openxmlformats.org/officeDocument/2006/relationships/image" Target="../media/image32.png"/><Relationship Id="rId4" Type="http://schemas.openxmlformats.org/officeDocument/2006/relationships/diagramQuickStyle" Target="../diagrams/quickStyle4.xml"/><Relationship Id="rId9" Type="http://schemas.openxmlformats.org/officeDocument/2006/relationships/image" Target="../media/image31.jpeg"/></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F8E1FE8F-60BC-4F2D-97CC-CAAE99FFEF27}"/>
              </a:ext>
            </a:extLst>
          </p:cNvPr>
          <p:cNvSpPr txBox="1"/>
          <p:nvPr/>
        </p:nvSpPr>
        <p:spPr>
          <a:xfrm>
            <a:off x="228742" y="682387"/>
            <a:ext cx="10915650" cy="2215991"/>
          </a:xfrm>
          <a:prstGeom prst="rect">
            <a:avLst/>
          </a:prstGeom>
          <a:noFill/>
        </p:spPr>
        <p:txBody>
          <a:bodyPr wrap="square" rtlCol="0">
            <a:spAutoFit/>
          </a:bodyPr>
          <a:lstStyle/>
          <a:p>
            <a:pPr algn="ctr"/>
            <a:r>
              <a:rPr lang="en-US" sz="3000" b="1" i="1" dirty="0" err="1">
                <a:solidFill>
                  <a:schemeClr val="accent1">
                    <a:lumMod val="75000"/>
                  </a:schemeClr>
                </a:solidFill>
                <a:latin typeface="Times New Roman" panose="02020603050405020304" pitchFamily="18" charset="0"/>
                <a:cs typeface="Times New Roman" panose="02020603050405020304" pitchFamily="18" charset="0"/>
              </a:rPr>
              <a:t>Chuyên</a:t>
            </a:r>
            <a:r>
              <a:rPr lang="en-US" sz="30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3000" b="1" i="1" dirty="0" err="1">
                <a:solidFill>
                  <a:schemeClr val="accent1">
                    <a:lumMod val="75000"/>
                  </a:schemeClr>
                </a:solidFill>
                <a:latin typeface="Times New Roman" panose="02020603050405020304" pitchFamily="18" charset="0"/>
                <a:cs typeface="Times New Roman" panose="02020603050405020304" pitchFamily="18" charset="0"/>
              </a:rPr>
              <a:t>đề</a:t>
            </a:r>
            <a:r>
              <a:rPr lang="en-US" sz="30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3000" b="1" dirty="0">
                <a:solidFill>
                  <a:srgbClr val="C00000"/>
                </a:solidFill>
                <a:latin typeface="Times New Roman" panose="02020603050405020304" pitchFamily="18" charset="0"/>
                <a:cs typeface="Times New Roman" panose="02020603050405020304" pitchFamily="18" charset="0"/>
              </a:rPr>
              <a:t>VAI TRÒ CỦA GIẢNG VIÊN VỀ VIỆC </a:t>
            </a:r>
          </a:p>
          <a:p>
            <a:pPr algn="ctr"/>
            <a:r>
              <a:rPr lang="en-US" sz="3000" b="1" dirty="0">
                <a:solidFill>
                  <a:srgbClr val="C00000"/>
                </a:solidFill>
                <a:latin typeface="Times New Roman" panose="02020603050405020304" pitchFamily="18" charset="0"/>
                <a:cs typeface="Times New Roman" panose="02020603050405020304" pitchFamily="18" charset="0"/>
              </a:rPr>
              <a:t>KẾT HỢP PHƯƠNG TIỆN DẠY HỌC HIỆN ĐẠI TẠI TRƯỜNG CAO ĐẲNG LÝ TỰ TRỌNG TRONG QUÁ TRÌNH DẠY HỌC ĐỐI VỚI MÔN CHÍNH TRỊ </a:t>
            </a:r>
            <a:r>
              <a:rPr lang="en-US" sz="3000" b="1" dirty="0" smtClean="0">
                <a:solidFill>
                  <a:srgbClr val="C00000"/>
                </a:solidFill>
                <a:latin typeface="Times New Roman" panose="02020603050405020304" pitchFamily="18" charset="0"/>
                <a:cs typeface="Times New Roman" panose="02020603050405020304" pitchFamily="18" charset="0"/>
              </a:rPr>
              <a:t>HIỆN NAY</a:t>
            </a:r>
            <a:endParaRPr lang="en-US" sz="3000" dirty="0">
              <a:solidFill>
                <a:srgbClr val="C00000"/>
              </a:solidFill>
              <a:latin typeface="Times New Roman" panose="02020603050405020304" pitchFamily="18" charset="0"/>
              <a:cs typeface="Times New Roman" panose="02020603050405020304" pitchFamily="18" charset="0"/>
            </a:endParaRPr>
          </a:p>
          <a:p>
            <a:pPr algn="ctr"/>
            <a:endParaRPr lang="en-US" dirty="0"/>
          </a:p>
        </p:txBody>
      </p:sp>
      <p:sp>
        <p:nvSpPr>
          <p:cNvPr id="5" name="TextBox 4">
            <a:extLst>
              <a:ext uri="{FF2B5EF4-FFF2-40B4-BE49-F238E27FC236}">
                <a16:creationId xmlns:a16="http://schemas.microsoft.com/office/drawing/2014/main" xmlns="" id="{E0BB8FDA-2E13-4262-BCF6-64751CD68B0A}"/>
              </a:ext>
            </a:extLst>
          </p:cNvPr>
          <p:cNvSpPr txBox="1"/>
          <p:nvPr/>
        </p:nvSpPr>
        <p:spPr>
          <a:xfrm>
            <a:off x="8011874" y="6017948"/>
            <a:ext cx="3948115" cy="830997"/>
          </a:xfrm>
          <a:prstGeom prst="rect">
            <a:avLst/>
          </a:prstGeom>
          <a:noFill/>
        </p:spPr>
        <p:txBody>
          <a:bodyPr wrap="square" rtlCol="0">
            <a:spAutoFit/>
          </a:bodyPr>
          <a:lstStyle/>
          <a:p>
            <a:r>
              <a:rPr lang="en-US" sz="2400" b="1" dirty="0" err="1">
                <a:solidFill>
                  <a:schemeClr val="accent1">
                    <a:lumMod val="75000"/>
                  </a:schemeClr>
                </a:solidFill>
                <a:latin typeface="Times New Roman" panose="02020603050405020304" pitchFamily="18" charset="0"/>
                <a:cs typeface="Times New Roman" panose="02020603050405020304" pitchFamily="18" charset="0"/>
              </a:rPr>
              <a:t>Giảng</a:t>
            </a:r>
            <a:r>
              <a:rPr lang="en-US" sz="2400" b="1" dirty="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a:solidFill>
                  <a:schemeClr val="accent1">
                    <a:lumMod val="75000"/>
                  </a:schemeClr>
                </a:solidFill>
                <a:latin typeface="Times New Roman" panose="02020603050405020304" pitchFamily="18" charset="0"/>
                <a:cs typeface="Times New Roman" panose="02020603050405020304" pitchFamily="18" charset="0"/>
              </a:rPr>
              <a:t>viên</a:t>
            </a:r>
            <a:r>
              <a:rPr lang="en-US" sz="2400" b="1" dirty="0">
                <a:solidFill>
                  <a:schemeClr val="accent1">
                    <a:lumMod val="75000"/>
                  </a:schemeClr>
                </a:solidFill>
                <a:latin typeface="Times New Roman" panose="02020603050405020304" pitchFamily="18" charset="0"/>
                <a:cs typeface="Times New Roman" panose="02020603050405020304" pitchFamily="18" charset="0"/>
              </a:rPr>
              <a:t>: Đinh Thị </a:t>
            </a:r>
            <a:r>
              <a:rPr lang="en-US" sz="2400" b="1" dirty="0" err="1">
                <a:solidFill>
                  <a:schemeClr val="accent1">
                    <a:lumMod val="75000"/>
                  </a:schemeClr>
                </a:solidFill>
                <a:latin typeface="Times New Roman" panose="02020603050405020304" pitchFamily="18" charset="0"/>
                <a:cs typeface="Times New Roman" panose="02020603050405020304" pitchFamily="18" charset="0"/>
              </a:rPr>
              <a:t>Huyên</a:t>
            </a:r>
            <a:endParaRPr lang="en-US" sz="2400" b="1" dirty="0">
              <a:solidFill>
                <a:schemeClr val="accent1">
                  <a:lumMod val="75000"/>
                </a:schemeClr>
              </a:solidFill>
              <a:latin typeface="Times New Roman" panose="02020603050405020304" pitchFamily="18" charset="0"/>
              <a:cs typeface="Times New Roman" panose="02020603050405020304" pitchFamily="18" charset="0"/>
            </a:endParaRPr>
          </a:p>
          <a:p>
            <a:r>
              <a:rPr lang="en-US" sz="2400" b="1" dirty="0">
                <a:solidFill>
                  <a:schemeClr val="accent1">
                    <a:lumMod val="75000"/>
                  </a:schemeClr>
                </a:solidFill>
                <a:latin typeface="Times New Roman" panose="02020603050405020304" pitchFamily="18" charset="0"/>
                <a:cs typeface="Times New Roman" panose="02020603050405020304" pitchFamily="18" charset="0"/>
              </a:rPr>
              <a:t>Khoa </a:t>
            </a:r>
            <a:r>
              <a:rPr lang="en-US" sz="2400" b="1" dirty="0" err="1">
                <a:solidFill>
                  <a:schemeClr val="accent1">
                    <a:lumMod val="75000"/>
                  </a:schemeClr>
                </a:solidFill>
                <a:latin typeface="Times New Roman" panose="02020603050405020304" pitchFamily="18" charset="0"/>
                <a:cs typeface="Times New Roman" panose="02020603050405020304" pitchFamily="18" charset="0"/>
              </a:rPr>
              <a:t>Lý</a:t>
            </a:r>
            <a:r>
              <a:rPr lang="en-US" sz="2400" b="1" dirty="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a:solidFill>
                  <a:schemeClr val="accent1">
                    <a:lumMod val="75000"/>
                  </a:schemeClr>
                </a:solidFill>
                <a:latin typeface="Times New Roman" panose="02020603050405020304" pitchFamily="18" charset="0"/>
                <a:cs typeface="Times New Roman" panose="02020603050405020304" pitchFamily="18" charset="0"/>
              </a:rPr>
              <a:t>luận</a:t>
            </a:r>
            <a:r>
              <a:rPr lang="en-US" sz="2400" b="1" dirty="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a:solidFill>
                  <a:schemeClr val="accent1">
                    <a:lumMod val="75000"/>
                  </a:schemeClr>
                </a:solidFill>
                <a:latin typeface="Times New Roman" panose="02020603050405020304" pitchFamily="18" charset="0"/>
                <a:cs typeface="Times New Roman" panose="02020603050405020304" pitchFamily="18" charset="0"/>
              </a:rPr>
              <a:t>Chính</a:t>
            </a:r>
            <a:r>
              <a:rPr lang="en-US" sz="2400" b="1" dirty="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a:solidFill>
                  <a:schemeClr val="accent1">
                    <a:lumMod val="75000"/>
                  </a:schemeClr>
                </a:solidFill>
                <a:latin typeface="Times New Roman" panose="02020603050405020304" pitchFamily="18" charset="0"/>
                <a:cs typeface="Times New Roman" panose="02020603050405020304" pitchFamily="18" charset="0"/>
              </a:rPr>
              <a:t>trị</a:t>
            </a:r>
            <a:endParaRPr lang="en-US" sz="2400" b="1"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2052" name="Picture 4" descr="Káº¿t quáº£ hÃ¬nh áº£nh cho cÃ¡ch máº¡ng cÃ´ng nghiá»p 4.0">
            <a:extLst>
              <a:ext uri="{FF2B5EF4-FFF2-40B4-BE49-F238E27FC236}">
                <a16:creationId xmlns:a16="http://schemas.microsoft.com/office/drawing/2014/main" xmlns="" id="{83527F01-38F9-4D02-B97F-599E757F02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0812" y="3008048"/>
            <a:ext cx="6716617" cy="3009900"/>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Káº¿t quáº£ hÃ¬nh áº£nh cho cao dang lÃ½ tu trÃ´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63367" y="1"/>
            <a:ext cx="1628633" cy="1623222"/>
          </a:xfrm>
          <a:prstGeom prst="rect">
            <a:avLst/>
          </a:prstGeom>
          <a:noFill/>
          <a:extLst>
            <a:ext uri="{909E8E84-426E-40DD-AFC4-6F175D3DCCD1}">
              <a14:hiddenFill xmlns:a14="http://schemas.microsoft.com/office/drawing/2010/main">
                <a:solidFill>
                  <a:srgbClr val="FFFFFF"/>
                </a:solidFill>
              </a14:hiddenFill>
            </a:ext>
          </a:extLst>
        </p:spPr>
      </p:pic>
      <p:pic>
        <p:nvPicPr>
          <p:cNvPr id="10243" name="Picture 3" descr="D:\google drive\hinh anh\hinh nen\rosesshinning1.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4314825"/>
            <a:ext cx="2762250" cy="2543175"/>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D:\google drive\hinh anh\hinh nen\download (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33418" y="3179928"/>
            <a:ext cx="2312337" cy="2563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2883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barn(inVertical)">
                                      <p:cBhvr>
                                        <p:cTn id="7" dur="500"/>
                                        <p:tgtEl>
                                          <p:spTgt spid="2052"/>
                                        </p:tgtEl>
                                      </p:cBhvr>
                                    </p:animEffect>
                                  </p:childTnLst>
                                </p:cTn>
                              </p:par>
                              <p:par>
                                <p:cTn id="8" presetID="16" presetClass="entr" presetSubtype="21" fill="hold" nodeType="withEffect">
                                  <p:stCondLst>
                                    <p:cond delay="0"/>
                                  </p:stCondLst>
                                  <p:childTnLst>
                                    <p:set>
                                      <p:cBhvr>
                                        <p:cTn id="9" dur="1" fill="hold">
                                          <p:stCondLst>
                                            <p:cond delay="0"/>
                                          </p:stCondLst>
                                        </p:cTn>
                                        <p:tgtEl>
                                          <p:spTgt spid="10244"/>
                                        </p:tgtEl>
                                        <p:attrNameLst>
                                          <p:attrName>style.visibility</p:attrName>
                                        </p:attrNameLst>
                                      </p:cBhvr>
                                      <p:to>
                                        <p:strVal val="visible"/>
                                      </p:to>
                                    </p:set>
                                    <p:animEffect transition="in" filter="barn(inVertical)">
                                      <p:cBhvr>
                                        <p:cTn id="10" dur="500"/>
                                        <p:tgtEl>
                                          <p:spTgt spid="1024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down)">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rrow: Right 3">
            <a:extLst>
              <a:ext uri="{FF2B5EF4-FFF2-40B4-BE49-F238E27FC236}">
                <a16:creationId xmlns:a16="http://schemas.microsoft.com/office/drawing/2014/main" xmlns="" id="{BC5A01C5-68DE-42F4-AE16-E2863F3357DB}"/>
              </a:ext>
            </a:extLst>
          </p:cNvPr>
          <p:cNvSpPr/>
          <p:nvPr/>
        </p:nvSpPr>
        <p:spPr>
          <a:xfrm>
            <a:off x="278215" y="361950"/>
            <a:ext cx="2914650" cy="169545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3200" b="1" i="1" dirty="0">
                <a:latin typeface="Times New Roman" panose="02020603050405020304" pitchFamily="18" charset="0"/>
                <a:cs typeface="Times New Roman" panose="02020603050405020304" pitchFamily="18" charset="0"/>
              </a:rPr>
              <a:t>1. </a:t>
            </a:r>
            <a:r>
              <a:rPr lang="en-US" sz="3200" b="1" i="1" dirty="0" err="1">
                <a:latin typeface="Times New Roman" panose="02020603050405020304" pitchFamily="18" charset="0"/>
                <a:cs typeface="Times New Roman" panose="02020603050405020304" pitchFamily="18" charset="0"/>
              </a:rPr>
              <a:t>Đặt</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vấn</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đề</a:t>
            </a:r>
            <a:endParaRPr lang="en-US" sz="3200" b="1" i="1" dirty="0">
              <a:latin typeface="Times New Roman" panose="02020603050405020304" pitchFamily="18" charset="0"/>
              <a:cs typeface="Times New Roman" panose="02020603050405020304" pitchFamily="18" charset="0"/>
            </a:endParaRPr>
          </a:p>
        </p:txBody>
      </p:sp>
      <p:pic>
        <p:nvPicPr>
          <p:cNvPr id="5" name="Picture 2" descr="Káº¿t quáº£ hÃ¬nh áº£nh cho giáº£ng viÃªn trong thá»i Äáº¡i 4.0">
            <a:extLst>
              <a:ext uri="{FF2B5EF4-FFF2-40B4-BE49-F238E27FC236}">
                <a16:creationId xmlns:a16="http://schemas.microsoft.com/office/drawing/2014/main" xmlns="" id="{009FB7FA-CF3F-46F5-9BA8-AE32A414D4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992" y="361950"/>
            <a:ext cx="7791450" cy="3810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xmlns="" id="{AF6942A8-1416-497B-9566-B00CC91D3529}"/>
              </a:ext>
            </a:extLst>
          </p:cNvPr>
          <p:cNvSpPr/>
          <p:nvPr/>
        </p:nvSpPr>
        <p:spPr>
          <a:xfrm>
            <a:off x="278214" y="4171950"/>
            <a:ext cx="10694585" cy="2246769"/>
          </a:xfrm>
          <a:prstGeom prst="rect">
            <a:avLst/>
          </a:prstGeom>
        </p:spPr>
        <p:txBody>
          <a:bodyPr wrap="square">
            <a:spAutoFit/>
          </a:bodyPr>
          <a:lstStyle/>
          <a:p>
            <a:r>
              <a:rPr lang="en-US" sz="2800" dirty="0">
                <a:solidFill>
                  <a:schemeClr val="accent1">
                    <a:lumMod val="5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Với</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tác</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động</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của</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cách</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mạng</a:t>
            </a:r>
            <a:r>
              <a:rPr lang="en-US" sz="2800" dirty="0">
                <a:solidFill>
                  <a:schemeClr val="bg2">
                    <a:lumMod val="10000"/>
                  </a:schemeClr>
                </a:solidFill>
                <a:latin typeface="Times New Roman" panose="02020603050405020304" pitchFamily="18" charset="0"/>
                <a:ea typeface="Calibri" panose="020F0502020204030204" pitchFamily="34" charset="0"/>
              </a:rPr>
              <a:t> 4.0, </a:t>
            </a:r>
            <a:r>
              <a:rPr lang="en-US" sz="2800" dirty="0" err="1">
                <a:solidFill>
                  <a:schemeClr val="bg2">
                    <a:lumMod val="10000"/>
                  </a:schemeClr>
                </a:solidFill>
                <a:latin typeface="Times New Roman" panose="02020603050405020304" pitchFamily="18" charset="0"/>
                <a:ea typeface="Calibri" panose="020F0502020204030204" pitchFamily="34" charset="0"/>
              </a:rPr>
              <a:t>đòi</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hỏi</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sản</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phẩm</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của</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đào</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tạo</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phải</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đáp</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ứng</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với</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nhu</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cầu</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của</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thị</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trường</a:t>
            </a:r>
            <a:r>
              <a:rPr lang="en-US" sz="2800" dirty="0">
                <a:solidFill>
                  <a:schemeClr val="bg2">
                    <a:lumMod val="10000"/>
                  </a:schemeClr>
                </a:solidFill>
                <a:latin typeface="Times New Roman" panose="02020603050405020304" pitchFamily="18" charset="0"/>
                <a:ea typeface="Calibri" panose="020F0502020204030204" pitchFamily="34" charset="0"/>
              </a:rPr>
              <a:t> lao </a:t>
            </a:r>
            <a:r>
              <a:rPr lang="en-US" sz="2800" dirty="0" err="1">
                <a:solidFill>
                  <a:schemeClr val="bg2">
                    <a:lumMod val="10000"/>
                  </a:schemeClr>
                </a:solidFill>
                <a:latin typeface="Times New Roman" panose="02020603050405020304" pitchFamily="18" charset="0"/>
                <a:ea typeface="Calibri" panose="020F0502020204030204" pitchFamily="34" charset="0"/>
              </a:rPr>
              <a:t>động</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đang</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cũng</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có</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sự</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thay</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đổi</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Vì</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vậy</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vai</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trò</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của</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giảng</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viên</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đặc</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biệt</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là</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giảng</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viên</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giảng</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dạy</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môn</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chính</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trị</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trong</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các</a:t>
            </a:r>
            <a:r>
              <a:rPr lang="en-US" sz="2800" dirty="0">
                <a:solidFill>
                  <a:schemeClr val="bg2">
                    <a:lumMod val="10000"/>
                  </a:schemeClr>
                </a:solidFill>
                <a:latin typeface="Times New Roman" panose="02020603050405020304" pitchFamily="18" charset="0"/>
                <a:ea typeface="Calibri" panose="020F0502020204030204" pitchFamily="34" charset="0"/>
              </a:rPr>
              <a:t> tr</a:t>
            </a:r>
            <a:r>
              <a:rPr lang="vi-VN" sz="2800" dirty="0">
                <a:solidFill>
                  <a:schemeClr val="bg2">
                    <a:lumMod val="10000"/>
                  </a:schemeClr>
                </a:solidFill>
                <a:latin typeface="Times New Roman" panose="02020603050405020304" pitchFamily="18" charset="0"/>
                <a:ea typeface="Calibri" panose="020F0502020204030204" pitchFamily="34" charset="0"/>
              </a:rPr>
              <a:t>ư</a:t>
            </a:r>
            <a:r>
              <a:rPr lang="en-US" sz="2800" dirty="0" err="1">
                <a:solidFill>
                  <a:schemeClr val="bg2">
                    <a:lumMod val="10000"/>
                  </a:schemeClr>
                </a:solidFill>
                <a:latin typeface="Times New Roman" panose="02020603050405020304" pitchFamily="18" charset="0"/>
                <a:ea typeface="Calibri" panose="020F0502020204030204" pitchFamily="34" charset="0"/>
              </a:rPr>
              <a:t>ờng</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đại</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học</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cao</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đẳng</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cũng</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cần</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có</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sự</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thay</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đổi</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để</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nâng</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cao</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chất</a:t>
            </a:r>
            <a:r>
              <a:rPr lang="en-US" sz="2800" dirty="0">
                <a:solidFill>
                  <a:schemeClr val="bg2">
                    <a:lumMod val="10000"/>
                  </a:schemeClr>
                </a:solidFill>
                <a:latin typeface="Times New Roman" panose="02020603050405020304" pitchFamily="18" charset="0"/>
                <a:ea typeface="Calibri" panose="020F0502020204030204" pitchFamily="34" charset="0"/>
              </a:rPr>
              <a:t> l</a:t>
            </a:r>
            <a:r>
              <a:rPr lang="vi-VN" sz="2800" dirty="0">
                <a:solidFill>
                  <a:schemeClr val="bg2">
                    <a:lumMod val="10000"/>
                  </a:schemeClr>
                </a:solidFill>
                <a:latin typeface="Times New Roman" panose="02020603050405020304" pitchFamily="18" charset="0"/>
                <a:ea typeface="Calibri" panose="020F0502020204030204" pitchFamily="34" charset="0"/>
              </a:rPr>
              <a:t>ư</a:t>
            </a:r>
            <a:r>
              <a:rPr lang="en-US" sz="2800" dirty="0" err="1">
                <a:solidFill>
                  <a:schemeClr val="bg2">
                    <a:lumMod val="10000"/>
                  </a:schemeClr>
                </a:solidFill>
                <a:latin typeface="Times New Roman" panose="02020603050405020304" pitchFamily="18" charset="0"/>
                <a:ea typeface="Calibri" panose="020F0502020204030204" pitchFamily="34" charset="0"/>
              </a:rPr>
              <a:t>ợng</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giảng</a:t>
            </a:r>
            <a:r>
              <a:rPr lang="en-US" sz="2800" dirty="0">
                <a:solidFill>
                  <a:schemeClr val="bg2">
                    <a:lumMod val="10000"/>
                  </a:schemeClr>
                </a:solidFill>
                <a:latin typeface="Times New Roman" panose="02020603050405020304" pitchFamily="18" charset="0"/>
                <a:ea typeface="Calibri" panose="020F0502020204030204" pitchFamily="34" charset="0"/>
              </a:rPr>
              <a:t> </a:t>
            </a:r>
            <a:r>
              <a:rPr lang="en-US" sz="2800" dirty="0" err="1">
                <a:solidFill>
                  <a:schemeClr val="bg2">
                    <a:lumMod val="10000"/>
                  </a:schemeClr>
                </a:solidFill>
                <a:latin typeface="Times New Roman" panose="02020603050405020304" pitchFamily="18" charset="0"/>
                <a:ea typeface="Calibri" panose="020F0502020204030204" pitchFamily="34" charset="0"/>
              </a:rPr>
              <a:t>dạy</a:t>
            </a:r>
            <a:endParaRPr lang="en-US" sz="2800" dirty="0">
              <a:solidFill>
                <a:schemeClr val="bg2">
                  <a:lumMod val="10000"/>
                </a:schemeClr>
              </a:solidFill>
            </a:endParaRPr>
          </a:p>
        </p:txBody>
      </p:sp>
      <p:pic>
        <p:nvPicPr>
          <p:cNvPr id="12290" name="Picture 2" descr="D:\google drive\hinh anh\hinh nen\hinh-dong-hoa-hong-xanh-dep-lung-linh (1).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418573" y="5495625"/>
            <a:ext cx="1665738" cy="1362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1984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17">
                                          <p:stCondLst>
                                            <p:cond delay="0"/>
                                          </p:stCondLst>
                                        </p:cTn>
                                        <p:tgtEl>
                                          <p:spTgt spid="4"/>
                                        </p:tgtEl>
                                      </p:cBhvr>
                                    </p:animEffect>
                                    <p:anim calcmode="lin" valueType="num">
                                      <p:cBhvr>
                                        <p:cTn id="8" dur="683"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249"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249" tmFilter="0, 0; 0.125,0.2665; 0.25,0.4; 0.375,0.465; 0.5,0.5;  0.625,0.535; 0.75,0.6; 0.875,0.7335; 1,1">
                                          <p:stCondLst>
                                            <p:cond delay="249"/>
                                          </p:stCondLst>
                                        </p:cTn>
                                        <p:tgtEl>
                                          <p:spTgt spid="4"/>
                                        </p:tgtEl>
                                        <p:attrNameLst>
                                          <p:attrName>ppt_y</p:attrName>
                                        </p:attrNameLst>
                                      </p:cBhvr>
                                      <p:tavLst>
                                        <p:tav tm="0" fmla="#ppt_y-sin(pi*$)/9">
                                          <p:val>
                                            <p:fltVal val="0"/>
                                          </p:val>
                                        </p:tav>
                                        <p:tav tm="100000">
                                          <p:val>
                                            <p:fltVal val="1"/>
                                          </p:val>
                                        </p:tav>
                                      </p:tavLst>
                                    </p:anim>
                                    <p:anim calcmode="lin" valueType="num">
                                      <p:cBhvr>
                                        <p:cTn id="11" dur="124" tmFilter="0, 0; 0.125,0.2665; 0.25,0.4; 0.375,0.465; 0.5,0.5;  0.625,0.535; 0.75,0.6; 0.875,0.7335; 1,1">
                                          <p:stCondLst>
                                            <p:cond delay="497"/>
                                          </p:stCondLst>
                                        </p:cTn>
                                        <p:tgtEl>
                                          <p:spTgt spid="4"/>
                                        </p:tgtEl>
                                        <p:attrNameLst>
                                          <p:attrName>ppt_y</p:attrName>
                                        </p:attrNameLst>
                                      </p:cBhvr>
                                      <p:tavLst>
                                        <p:tav tm="0" fmla="#ppt_y-sin(pi*$)/27">
                                          <p:val>
                                            <p:fltVal val="0"/>
                                          </p:val>
                                        </p:tav>
                                        <p:tav tm="100000">
                                          <p:val>
                                            <p:fltVal val="1"/>
                                          </p:val>
                                        </p:tav>
                                      </p:tavLst>
                                    </p:anim>
                                    <p:anim calcmode="lin" valueType="num">
                                      <p:cBhvr>
                                        <p:cTn id="12" dur="62" tmFilter="0, 0; 0.125,0.2665; 0.25,0.4; 0.375,0.465; 0.5,0.5;  0.625,0.535; 0.75,0.6; 0.875,0.7335; 1,1">
                                          <p:stCondLst>
                                            <p:cond delay="621"/>
                                          </p:stCondLst>
                                        </p:cTn>
                                        <p:tgtEl>
                                          <p:spTgt spid="4"/>
                                        </p:tgtEl>
                                        <p:attrNameLst>
                                          <p:attrName>ppt_y</p:attrName>
                                        </p:attrNameLst>
                                      </p:cBhvr>
                                      <p:tavLst>
                                        <p:tav tm="0" fmla="#ppt_y-sin(pi*$)/81">
                                          <p:val>
                                            <p:fltVal val="0"/>
                                          </p:val>
                                        </p:tav>
                                        <p:tav tm="100000">
                                          <p:val>
                                            <p:fltVal val="1"/>
                                          </p:val>
                                        </p:tav>
                                      </p:tavLst>
                                    </p:anim>
                                    <p:animScale>
                                      <p:cBhvr>
                                        <p:cTn id="13" dur="10">
                                          <p:stCondLst>
                                            <p:cond delay="244"/>
                                          </p:stCondLst>
                                        </p:cTn>
                                        <p:tgtEl>
                                          <p:spTgt spid="4"/>
                                        </p:tgtEl>
                                      </p:cBhvr>
                                      <p:to x="100000" y="60000"/>
                                    </p:animScale>
                                    <p:animScale>
                                      <p:cBhvr>
                                        <p:cTn id="14" dur="62" decel="50000">
                                          <p:stCondLst>
                                            <p:cond delay="254"/>
                                          </p:stCondLst>
                                        </p:cTn>
                                        <p:tgtEl>
                                          <p:spTgt spid="4"/>
                                        </p:tgtEl>
                                      </p:cBhvr>
                                      <p:to x="100000" y="100000"/>
                                    </p:animScale>
                                    <p:animScale>
                                      <p:cBhvr>
                                        <p:cTn id="15" dur="10">
                                          <p:stCondLst>
                                            <p:cond delay="492"/>
                                          </p:stCondLst>
                                        </p:cTn>
                                        <p:tgtEl>
                                          <p:spTgt spid="4"/>
                                        </p:tgtEl>
                                      </p:cBhvr>
                                      <p:to x="100000" y="80000"/>
                                    </p:animScale>
                                    <p:animScale>
                                      <p:cBhvr>
                                        <p:cTn id="16" dur="62" decel="50000">
                                          <p:stCondLst>
                                            <p:cond delay="502"/>
                                          </p:stCondLst>
                                        </p:cTn>
                                        <p:tgtEl>
                                          <p:spTgt spid="4"/>
                                        </p:tgtEl>
                                      </p:cBhvr>
                                      <p:to x="100000" y="100000"/>
                                    </p:animScale>
                                    <p:animScale>
                                      <p:cBhvr>
                                        <p:cTn id="17" dur="10">
                                          <p:stCondLst>
                                            <p:cond delay="616"/>
                                          </p:stCondLst>
                                        </p:cTn>
                                        <p:tgtEl>
                                          <p:spTgt spid="4"/>
                                        </p:tgtEl>
                                      </p:cBhvr>
                                      <p:to x="100000" y="90000"/>
                                    </p:animScale>
                                    <p:animScale>
                                      <p:cBhvr>
                                        <p:cTn id="18" dur="62" decel="50000">
                                          <p:stCondLst>
                                            <p:cond delay="625"/>
                                          </p:stCondLst>
                                        </p:cTn>
                                        <p:tgtEl>
                                          <p:spTgt spid="4"/>
                                        </p:tgtEl>
                                      </p:cBhvr>
                                      <p:to x="100000" y="100000"/>
                                    </p:animScale>
                                    <p:animScale>
                                      <p:cBhvr>
                                        <p:cTn id="19" dur="10">
                                          <p:stCondLst>
                                            <p:cond delay="678"/>
                                          </p:stCondLst>
                                        </p:cTn>
                                        <p:tgtEl>
                                          <p:spTgt spid="4"/>
                                        </p:tgtEl>
                                      </p:cBhvr>
                                      <p:to x="100000" y="95000"/>
                                    </p:animScale>
                                    <p:animScale>
                                      <p:cBhvr>
                                        <p:cTn id="20" dur="62" decel="50000">
                                          <p:stCondLst>
                                            <p:cond delay="688"/>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anim calcmode="lin" valueType="num">
                                      <p:cBhvr>
                                        <p:cTn id="31" dur="500" fill="hold"/>
                                        <p:tgtEl>
                                          <p:spTgt spid="6"/>
                                        </p:tgtEl>
                                        <p:attrNameLst>
                                          <p:attrName>ppt_x</p:attrName>
                                        </p:attrNameLst>
                                      </p:cBhvr>
                                      <p:tavLst>
                                        <p:tav tm="0">
                                          <p:val>
                                            <p:strVal val="#ppt_x"/>
                                          </p:val>
                                        </p:tav>
                                        <p:tav tm="100000">
                                          <p:val>
                                            <p:strVal val="#ppt_x"/>
                                          </p:val>
                                        </p:tav>
                                      </p:tavLst>
                                    </p:anim>
                                    <p:anim calcmode="lin" valueType="num">
                                      <p:cBhvr>
                                        <p:cTn id="32"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3855CFA3-0C8F-4C5D-BF83-DE48FA911B96}"/>
              </a:ext>
            </a:extLst>
          </p:cNvPr>
          <p:cNvSpPr/>
          <p:nvPr/>
        </p:nvSpPr>
        <p:spPr>
          <a:xfrm>
            <a:off x="476250" y="285750"/>
            <a:ext cx="9982200" cy="1047750"/>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r>
              <a:rPr lang="en-US" sz="2800" b="1" dirty="0">
                <a:latin typeface="Times New Roman" panose="02020603050405020304" pitchFamily="18" charset="0"/>
                <a:cs typeface="Times New Roman" panose="02020603050405020304" pitchFamily="18" charset="0"/>
              </a:rPr>
              <a:t>2.</a:t>
            </a:r>
            <a:r>
              <a:rPr lang="vi-VN" sz="2800" b="1" dirty="0">
                <a:latin typeface="Times New Roman" panose="02020603050405020304" pitchFamily="18" charset="0"/>
                <a:cs typeface="Times New Roman" panose="02020603050405020304" pitchFamily="18" charset="0"/>
              </a:rPr>
              <a:t> V</a:t>
            </a:r>
            <a:r>
              <a:rPr lang="en-US" sz="2800" b="1" i="1" dirty="0">
                <a:latin typeface="Times New Roman" panose="02020603050405020304" pitchFamily="18" charset="0"/>
                <a:cs typeface="Times New Roman" panose="02020603050405020304" pitchFamily="18" charset="0"/>
              </a:rPr>
              <a:t>ai </a:t>
            </a:r>
            <a:r>
              <a:rPr lang="en-US" sz="2800" b="1" i="1" dirty="0" err="1">
                <a:latin typeface="Times New Roman" panose="02020603050405020304" pitchFamily="18" charset="0"/>
                <a:cs typeface="Times New Roman" panose="02020603050405020304" pitchFamily="18" charset="0"/>
              </a:rPr>
              <a:t>trò</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của</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giảng</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viên</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trong</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quá</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trình</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giảng</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dạy</a:t>
            </a:r>
            <a:r>
              <a:rPr lang="en-US" sz="2800" b="1" i="1" dirty="0">
                <a:latin typeface="Times New Roman" panose="02020603050405020304" pitchFamily="18" charset="0"/>
                <a:cs typeface="Times New Roman" panose="02020603050405020304" pitchFamily="18" charset="0"/>
              </a:rPr>
              <a:t> </a:t>
            </a:r>
            <a:r>
              <a:rPr lang="vi-VN" sz="2800" b="1" i="1" dirty="0">
                <a:latin typeface="Times New Roman" panose="02020603050405020304" pitchFamily="18" charset="0"/>
                <a:cs typeface="Times New Roman" panose="02020603050405020304" pitchFamily="18" charset="0"/>
              </a:rPr>
              <a:t>ở thời đại công nghiệp 4.0</a:t>
            </a:r>
            <a:endParaRPr lang="en-US" sz="2800" dirty="0">
              <a:latin typeface="Times New Roman" panose="02020603050405020304" pitchFamily="18" charset="0"/>
              <a:cs typeface="Times New Roman" panose="02020603050405020304" pitchFamily="18" charset="0"/>
            </a:endParaRPr>
          </a:p>
        </p:txBody>
      </p:sp>
      <p:pic>
        <p:nvPicPr>
          <p:cNvPr id="5122" name="Picture 2" descr="Káº¿t quáº£ hÃ¬nh áº£nh cho dáº¡y truyá»n thá»ng vÃ  hiá»n Äáº¡i">
            <a:extLst>
              <a:ext uri="{FF2B5EF4-FFF2-40B4-BE49-F238E27FC236}">
                <a16:creationId xmlns:a16="http://schemas.microsoft.com/office/drawing/2014/main" xmlns="" id="{969D7494-750B-4382-8CAA-9FB6B862E6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550" y="1619250"/>
            <a:ext cx="8267700" cy="4514850"/>
          </a:xfrm>
          <a:prstGeom prst="rect">
            <a:avLst/>
          </a:prstGeom>
          <a:noFill/>
          <a:extLst>
            <a:ext uri="{909E8E84-426E-40DD-AFC4-6F175D3DCCD1}">
              <a14:hiddenFill xmlns:a14="http://schemas.microsoft.com/office/drawing/2010/main">
                <a:solidFill>
                  <a:srgbClr val="FFFFFF"/>
                </a:solidFill>
              </a14:hiddenFill>
            </a:ext>
          </a:extLst>
        </p:spPr>
      </p:pic>
      <p:sp>
        <p:nvSpPr>
          <p:cNvPr id="5" name="Explosion: 8 Points 4">
            <a:extLst>
              <a:ext uri="{FF2B5EF4-FFF2-40B4-BE49-F238E27FC236}">
                <a16:creationId xmlns:a16="http://schemas.microsoft.com/office/drawing/2014/main" xmlns="" id="{B90FFD3F-5117-4040-B586-6F7FD22DEFDA}"/>
              </a:ext>
            </a:extLst>
          </p:cNvPr>
          <p:cNvSpPr/>
          <p:nvPr/>
        </p:nvSpPr>
        <p:spPr>
          <a:xfrm>
            <a:off x="8134350" y="1619250"/>
            <a:ext cx="3848100" cy="46482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i="1" dirty="0" err="1">
                <a:latin typeface="Times New Roman" panose="02020603050405020304" pitchFamily="18" charset="0"/>
                <a:cs typeface="Times New Roman" panose="02020603050405020304" pitchFamily="18" charset="0"/>
              </a:rPr>
              <a:t>Vai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trò</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của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người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thầy</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truyền</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thống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đang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bị</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thách</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thức</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5071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wipe(down)">
                                      <p:cBhvr>
                                        <p:cTn id="12" dur="500"/>
                                        <p:tgtEl>
                                          <p:spTgt spid="512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heel(1)">
                                      <p:cBhvr>
                                        <p:cTn id="1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DD0D9B31-7C4A-485E-A1B5-321239B736A3}"/>
              </a:ext>
            </a:extLst>
          </p:cNvPr>
          <p:cNvSpPr/>
          <p:nvPr/>
        </p:nvSpPr>
        <p:spPr>
          <a:xfrm>
            <a:off x="533400" y="195262"/>
            <a:ext cx="10496550" cy="82867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sz="2400" dirty="0">
              <a:latin typeface="Times New Roman" panose="02020603050405020304" pitchFamily="18" charset="0"/>
              <a:cs typeface="Times New Roman" panose="02020603050405020304" pitchFamily="18" charset="0"/>
            </a:endParaRPr>
          </a:p>
          <a:p>
            <a:pPr algn="ctr"/>
            <a:endParaRPr lang="en-US" sz="2800" dirty="0" smtClean="0">
              <a:latin typeface="Times New Roman" panose="02020603050405020304" pitchFamily="18" charset="0"/>
              <a:cs typeface="Times New Roman" panose="02020603050405020304" pitchFamily="18" charset="0"/>
            </a:endParaRPr>
          </a:p>
          <a:p>
            <a:pPr algn="ctr"/>
            <a:r>
              <a:rPr lang="en-US" sz="2800" dirty="0" err="1" smtClean="0">
                <a:latin typeface="Times New Roman" panose="02020603050405020304" pitchFamily="18" charset="0"/>
                <a:cs typeface="Times New Roman" panose="02020603050405020304" pitchFamily="18" charset="0"/>
              </a:rPr>
              <a:t>Thứ</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nhất</a:t>
            </a:r>
            <a:r>
              <a:rPr lang="en-US" sz="2800" dirty="0">
                <a:latin typeface="Times New Roman" panose="02020603050405020304" pitchFamily="18" charset="0"/>
                <a:cs typeface="Times New Roman" panose="02020603050405020304" pitchFamily="18" charset="0"/>
              </a:rPr>
              <a:t>, ng</a:t>
            </a:r>
            <a:r>
              <a:rPr lang="vi-VN" sz="2800" dirty="0">
                <a:latin typeface="Times New Roman" panose="02020603050405020304" pitchFamily="18" charset="0"/>
                <a:cs typeface="Times New Roman" panose="02020603050405020304" pitchFamily="18" charset="0"/>
              </a:rPr>
              <a:t>ư</a:t>
            </a:r>
            <a:r>
              <a:rPr lang="en-US" sz="2800" dirty="0" err="1">
                <a:latin typeface="Times New Roman" panose="02020603050405020304" pitchFamily="18" charset="0"/>
                <a:cs typeface="Times New Roman" panose="02020603050405020304" pitchFamily="18" charset="0"/>
              </a:rPr>
              <a:t>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thầy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vẫn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giữ</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trò</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ng</a:t>
            </a:r>
            <a:r>
              <a:rPr lang="vi-VN" sz="2800" dirty="0">
                <a:latin typeface="Times New Roman" panose="02020603050405020304" pitchFamily="18" charset="0"/>
                <a:cs typeface="Times New Roman" panose="02020603050405020304" pitchFamily="18" charset="0"/>
              </a:rPr>
              <a:t>ư</a:t>
            </a:r>
            <a:r>
              <a:rPr lang="en-US" sz="2800" dirty="0" err="1">
                <a:latin typeface="Times New Roman" panose="02020603050405020304" pitchFamily="18" charset="0"/>
                <a:cs typeface="Times New Roman" panose="02020603050405020304" pitchFamily="18" charset="0"/>
              </a:rPr>
              <a:t>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truyền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lửa</a:t>
            </a:r>
            <a:r>
              <a:rPr lang="en-US" sz="2800" dirty="0">
                <a:latin typeface="Times New Roman" panose="02020603050405020304" pitchFamily="18" charset="0"/>
                <a:cs typeface="Times New Roman" panose="02020603050405020304" pitchFamily="18" charset="0"/>
              </a:rPr>
              <a:t>”</a:t>
            </a:r>
          </a:p>
          <a:p>
            <a:pPr algn="ctr"/>
            <a:endParaRPr lang="en-US" sz="2800" dirty="0">
              <a:solidFill>
                <a:srgbClr val="C00000"/>
              </a:solidFill>
              <a:latin typeface="Times New Roman" panose="02020603050405020304" pitchFamily="18" charset="0"/>
              <a:cs typeface="Times New Roman" panose="02020603050405020304" pitchFamily="18" charset="0"/>
            </a:endParaRPr>
          </a:p>
          <a:p>
            <a:pPr algn="ctr"/>
            <a:r>
              <a:rPr lang="en-US" sz="2400" dirty="0">
                <a:latin typeface="Times New Roman" panose="02020603050405020304" pitchFamily="18" charset="0"/>
                <a:cs typeface="Times New Roman" panose="02020603050405020304" pitchFamily="18" charset="0"/>
              </a:rPr>
              <a:t>7</a:t>
            </a:r>
          </a:p>
        </p:txBody>
      </p:sp>
      <p:pic>
        <p:nvPicPr>
          <p:cNvPr id="6146" name="Picture 2" descr="HÃ¬nh áº£nh cÃ³ liÃªn quan">
            <a:extLst>
              <a:ext uri="{FF2B5EF4-FFF2-40B4-BE49-F238E27FC236}">
                <a16:creationId xmlns:a16="http://schemas.microsoft.com/office/drawing/2014/main" xmlns="" id="{706293EC-B5BA-4944-980B-8D0F24AB77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00" y="3676119"/>
            <a:ext cx="4891088" cy="288501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xmlns="" id="{B57BFED5-4763-4527-ADA8-979CC89FEB22}"/>
              </a:ext>
            </a:extLst>
          </p:cNvPr>
          <p:cNvGraphicFramePr/>
          <p:nvPr>
            <p:extLst>
              <p:ext uri="{D42A27DB-BD31-4B8C-83A1-F6EECF244321}">
                <p14:modId xmlns:p14="http://schemas.microsoft.com/office/powerpoint/2010/main" val="2279591231"/>
              </p:ext>
            </p:extLst>
          </p:nvPr>
        </p:nvGraphicFramePr>
        <p:xfrm>
          <a:off x="4610100" y="1323444"/>
          <a:ext cx="7264400" cy="49381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148" name="Picture 4" descr="Káº¿t quáº£ hÃ¬nh áº£nh cho tháº§y giÃ¡o giáº£ng hay say">
            <a:extLst>
              <a:ext uri="{FF2B5EF4-FFF2-40B4-BE49-F238E27FC236}">
                <a16:creationId xmlns:a16="http://schemas.microsoft.com/office/drawing/2014/main" xmlns="" id="{B8DE5975-EC2A-4C9F-B9D0-5A1510317F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023937"/>
            <a:ext cx="4343400" cy="2652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3098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148"/>
                                        </p:tgtEl>
                                        <p:attrNameLst>
                                          <p:attrName>style.visibility</p:attrName>
                                        </p:attrNameLst>
                                      </p:cBhvr>
                                      <p:to>
                                        <p:strVal val="visible"/>
                                      </p:to>
                                    </p:set>
                                    <p:animEffect transition="in" filter="fade">
                                      <p:cBhvr>
                                        <p:cTn id="12" dur="500"/>
                                        <p:tgtEl>
                                          <p:spTgt spid="61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146"/>
                                        </p:tgtEl>
                                        <p:attrNameLst>
                                          <p:attrName>style.visibility</p:attrName>
                                        </p:attrNameLst>
                                      </p:cBhvr>
                                      <p:to>
                                        <p:strVal val="visible"/>
                                      </p:to>
                                    </p:set>
                                    <p:animEffect transition="in" filter="fade">
                                      <p:cBhvr>
                                        <p:cTn id="17" dur="500"/>
                                        <p:tgtEl>
                                          <p:spTgt spid="614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graphicEl>
                                              <a:dgm id="{72A42B42-A1E9-4E55-9966-CA8859C6386C}"/>
                                            </p:graphicEl>
                                          </p:spTgt>
                                        </p:tgtEl>
                                        <p:attrNameLst>
                                          <p:attrName>style.visibility</p:attrName>
                                        </p:attrNameLst>
                                      </p:cBhvr>
                                      <p:to>
                                        <p:strVal val="visible"/>
                                      </p:to>
                                    </p:set>
                                    <p:animEffect transition="in" filter="barn(inVertical)">
                                      <p:cBhvr>
                                        <p:cTn id="22" dur="500"/>
                                        <p:tgtEl>
                                          <p:spTgt spid="7">
                                            <p:graphicEl>
                                              <a:dgm id="{72A42B42-A1E9-4E55-9966-CA8859C6386C}"/>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graphicEl>
                                              <a:dgm id="{0105484F-B783-4347-A93B-300CE2826785}"/>
                                            </p:graphicEl>
                                          </p:spTgt>
                                        </p:tgtEl>
                                        <p:attrNameLst>
                                          <p:attrName>style.visibility</p:attrName>
                                        </p:attrNameLst>
                                      </p:cBhvr>
                                      <p:to>
                                        <p:strVal val="visible"/>
                                      </p:to>
                                    </p:set>
                                    <p:animEffect transition="in" filter="barn(inVertical)">
                                      <p:cBhvr>
                                        <p:cTn id="27" dur="500"/>
                                        <p:tgtEl>
                                          <p:spTgt spid="7">
                                            <p:graphicEl>
                                              <a:dgm id="{0105484F-B783-4347-A93B-300CE2826785}"/>
                                            </p:graphicEl>
                                          </p:spTgt>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7">
                                            <p:graphicEl>
                                              <a:dgm id="{1CCA8E2C-2805-48FD-966A-71229E4B8178}"/>
                                            </p:graphicEl>
                                          </p:spTgt>
                                        </p:tgtEl>
                                        <p:attrNameLst>
                                          <p:attrName>style.visibility</p:attrName>
                                        </p:attrNameLst>
                                      </p:cBhvr>
                                      <p:to>
                                        <p:strVal val="visible"/>
                                      </p:to>
                                    </p:set>
                                    <p:animEffect transition="in" filter="barn(inVertical)">
                                      <p:cBhvr>
                                        <p:cTn id="30" dur="500"/>
                                        <p:tgtEl>
                                          <p:spTgt spid="7">
                                            <p:graphicEl>
                                              <a:dgm id="{1CCA8E2C-2805-48FD-966A-71229E4B8178}"/>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7">
                                            <p:graphicEl>
                                              <a:dgm id="{B8692629-C402-42B3-B901-C7D6631B0349}"/>
                                            </p:graphicEl>
                                          </p:spTgt>
                                        </p:tgtEl>
                                        <p:attrNameLst>
                                          <p:attrName>style.visibility</p:attrName>
                                        </p:attrNameLst>
                                      </p:cBhvr>
                                      <p:to>
                                        <p:strVal val="visible"/>
                                      </p:to>
                                    </p:set>
                                    <p:animEffect transition="in" filter="barn(inVertical)">
                                      <p:cBhvr>
                                        <p:cTn id="35" dur="500"/>
                                        <p:tgtEl>
                                          <p:spTgt spid="7">
                                            <p:graphicEl>
                                              <a:dgm id="{B8692629-C402-42B3-B901-C7D6631B0349}"/>
                                            </p:graphicEl>
                                          </p:spTgt>
                                        </p:tgtEl>
                                      </p:cBhvr>
                                    </p:animEffect>
                                  </p:childTnLst>
                                </p:cTn>
                              </p:par>
                              <p:par>
                                <p:cTn id="36" presetID="16" presetClass="entr" presetSubtype="21" fill="hold" grpId="0" nodeType="withEffect">
                                  <p:stCondLst>
                                    <p:cond delay="0"/>
                                  </p:stCondLst>
                                  <p:childTnLst>
                                    <p:set>
                                      <p:cBhvr>
                                        <p:cTn id="37" dur="1" fill="hold">
                                          <p:stCondLst>
                                            <p:cond delay="0"/>
                                          </p:stCondLst>
                                        </p:cTn>
                                        <p:tgtEl>
                                          <p:spTgt spid="7">
                                            <p:graphicEl>
                                              <a:dgm id="{66D4D9F2-473B-44C4-8231-408988874CC0}"/>
                                            </p:graphicEl>
                                          </p:spTgt>
                                        </p:tgtEl>
                                        <p:attrNameLst>
                                          <p:attrName>style.visibility</p:attrName>
                                        </p:attrNameLst>
                                      </p:cBhvr>
                                      <p:to>
                                        <p:strVal val="visible"/>
                                      </p:to>
                                    </p:set>
                                    <p:animEffect transition="in" filter="barn(inVertical)">
                                      <p:cBhvr>
                                        <p:cTn id="38" dur="500"/>
                                        <p:tgtEl>
                                          <p:spTgt spid="7">
                                            <p:graphicEl>
                                              <a:dgm id="{66D4D9F2-473B-44C4-8231-408988874CC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7"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5F751CBB-CBAA-4C22-B7EC-8B4D4247BDA5}"/>
              </a:ext>
            </a:extLst>
          </p:cNvPr>
          <p:cNvSpPr/>
          <p:nvPr/>
        </p:nvSpPr>
        <p:spPr>
          <a:xfrm>
            <a:off x="533400" y="195262"/>
            <a:ext cx="10496550" cy="1081088"/>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sz="2400" dirty="0">
              <a:latin typeface="Times New Roman" panose="02020603050405020304" pitchFamily="18" charset="0"/>
              <a:cs typeface="Times New Roman" panose="02020603050405020304" pitchFamily="18" charset="0"/>
            </a:endParaRPr>
          </a:p>
          <a:p>
            <a:pPr algn="ctr"/>
            <a:r>
              <a:rPr lang="en-US" sz="2800" dirty="0" err="1">
                <a:latin typeface="Times New Roman" panose="02020603050405020304" pitchFamily="18" charset="0"/>
                <a:cs typeface="Times New Roman" panose="02020603050405020304" pitchFamily="18" charset="0"/>
              </a:rPr>
              <a:t>Thứ</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trò</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điều chỉnh định hướng về chất lượng và ý nghĩa của nguồn thông tin</a:t>
            </a:r>
            <a:endParaRPr lang="en-US" sz="2800" dirty="0">
              <a:solidFill>
                <a:srgbClr val="C00000"/>
              </a:solidFill>
              <a:latin typeface="Times New Roman" panose="02020603050405020304" pitchFamily="18" charset="0"/>
              <a:cs typeface="Times New Roman" panose="02020603050405020304" pitchFamily="18" charset="0"/>
            </a:endParaRPr>
          </a:p>
          <a:p>
            <a:pPr algn="ctr"/>
            <a:endParaRPr lang="en-US" sz="2800" dirty="0">
              <a:latin typeface="Times New Roman" panose="02020603050405020304" pitchFamily="18" charset="0"/>
              <a:cs typeface="Times New Roman" panose="02020603050405020304" pitchFamily="18" charset="0"/>
            </a:endParaRPr>
          </a:p>
        </p:txBody>
      </p:sp>
      <p:pic>
        <p:nvPicPr>
          <p:cNvPr id="7170" name="Picture 2" descr="HÃ¬nh áº£nh cÃ³ liÃªn quan">
            <a:extLst>
              <a:ext uri="{FF2B5EF4-FFF2-40B4-BE49-F238E27FC236}">
                <a16:creationId xmlns:a16="http://schemas.microsoft.com/office/drawing/2014/main" xmlns="" id="{84A0B032-2030-45DD-A07F-2FB30FD3DE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1600" y="1504951"/>
            <a:ext cx="5740400" cy="515778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Diagram 4">
            <a:extLst>
              <a:ext uri="{FF2B5EF4-FFF2-40B4-BE49-F238E27FC236}">
                <a16:creationId xmlns:a16="http://schemas.microsoft.com/office/drawing/2014/main" xmlns="" id="{336FC181-4351-4435-B498-7DF389C117CA}"/>
              </a:ext>
            </a:extLst>
          </p:cNvPr>
          <p:cNvGraphicFramePr/>
          <p:nvPr>
            <p:extLst>
              <p:ext uri="{D42A27DB-BD31-4B8C-83A1-F6EECF244321}">
                <p14:modId xmlns:p14="http://schemas.microsoft.com/office/powerpoint/2010/main" val="2616008105"/>
              </p:ext>
            </p:extLst>
          </p:nvPr>
        </p:nvGraphicFramePr>
        <p:xfrm>
          <a:off x="304800" y="1276350"/>
          <a:ext cx="6362700" cy="53863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73485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7170"/>
                                        </p:tgtEl>
                                        <p:attrNameLst>
                                          <p:attrName>style.visibility</p:attrName>
                                        </p:attrNameLst>
                                      </p:cBhvr>
                                      <p:to>
                                        <p:strVal val="visible"/>
                                      </p:to>
                                    </p:set>
                                    <p:animEffect transition="in" filter="fade">
                                      <p:cBhvr>
                                        <p:cTn id="12" dur="500"/>
                                        <p:tgtEl>
                                          <p:spTgt spid="7170"/>
                                        </p:tgtEl>
                                      </p:cBhvr>
                                    </p:animEffect>
                                    <p:anim calcmode="lin" valueType="num">
                                      <p:cBhvr>
                                        <p:cTn id="13" dur="500" fill="hold"/>
                                        <p:tgtEl>
                                          <p:spTgt spid="7170"/>
                                        </p:tgtEl>
                                        <p:attrNameLst>
                                          <p:attrName>ppt_x</p:attrName>
                                        </p:attrNameLst>
                                      </p:cBhvr>
                                      <p:tavLst>
                                        <p:tav tm="0">
                                          <p:val>
                                            <p:strVal val="#ppt_x"/>
                                          </p:val>
                                        </p:tav>
                                        <p:tav tm="100000">
                                          <p:val>
                                            <p:strVal val="#ppt_x"/>
                                          </p:val>
                                        </p:tav>
                                      </p:tavLst>
                                    </p:anim>
                                    <p:anim calcmode="lin" valueType="num">
                                      <p:cBhvr>
                                        <p:cTn id="14" dur="500" fill="hold"/>
                                        <p:tgtEl>
                                          <p:spTgt spid="717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5">
                                            <p:graphicEl>
                                              <a:dgm id="{B049CA23-DCF3-46C4-B606-36FA50A9A717}"/>
                                            </p:graphicEl>
                                          </p:spTgt>
                                        </p:tgtEl>
                                        <p:attrNameLst>
                                          <p:attrName>style.visibility</p:attrName>
                                        </p:attrNameLst>
                                      </p:cBhvr>
                                      <p:to>
                                        <p:strVal val="visible"/>
                                      </p:to>
                                    </p:set>
                                    <p:animEffect transition="in" filter="wipe(down)">
                                      <p:cBhvr>
                                        <p:cTn id="19" dur="500"/>
                                        <p:tgtEl>
                                          <p:spTgt spid="5">
                                            <p:graphicEl>
                                              <a:dgm id="{B049CA23-DCF3-46C4-B606-36FA50A9A717}"/>
                                            </p:graphic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5">
                                            <p:graphicEl>
                                              <a:dgm id="{69E42065-3C65-4CA2-8934-98E4D578E81B}"/>
                                            </p:graphicEl>
                                          </p:spTgt>
                                        </p:tgtEl>
                                        <p:attrNameLst>
                                          <p:attrName>style.visibility</p:attrName>
                                        </p:attrNameLst>
                                      </p:cBhvr>
                                      <p:to>
                                        <p:strVal val="visible"/>
                                      </p:to>
                                    </p:set>
                                    <p:animEffect transition="in" filter="wipe(down)">
                                      <p:cBhvr>
                                        <p:cTn id="22" dur="500"/>
                                        <p:tgtEl>
                                          <p:spTgt spid="5">
                                            <p:graphicEl>
                                              <a:dgm id="{69E42065-3C65-4CA2-8934-98E4D578E81B}"/>
                                            </p:graphic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5">
                                            <p:graphicEl>
                                              <a:dgm id="{B3618204-7CAA-4EA2-BB1B-CEC1F98EE19A}"/>
                                            </p:graphicEl>
                                          </p:spTgt>
                                        </p:tgtEl>
                                        <p:attrNameLst>
                                          <p:attrName>style.visibility</p:attrName>
                                        </p:attrNameLst>
                                      </p:cBhvr>
                                      <p:to>
                                        <p:strVal val="visible"/>
                                      </p:to>
                                    </p:set>
                                    <p:animEffect transition="in" filter="wipe(down)">
                                      <p:cBhvr>
                                        <p:cTn id="25" dur="500"/>
                                        <p:tgtEl>
                                          <p:spTgt spid="5">
                                            <p:graphicEl>
                                              <a:dgm id="{B3618204-7CAA-4EA2-BB1B-CEC1F98EE19A}"/>
                                            </p:graphic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5">
                                            <p:graphicEl>
                                              <a:dgm id="{72181FE5-B23F-40DF-A4E2-9BE2FF2425A0}"/>
                                            </p:graphicEl>
                                          </p:spTgt>
                                        </p:tgtEl>
                                        <p:attrNameLst>
                                          <p:attrName>style.visibility</p:attrName>
                                        </p:attrNameLst>
                                      </p:cBhvr>
                                      <p:to>
                                        <p:strVal val="visible"/>
                                      </p:to>
                                    </p:set>
                                    <p:animEffect transition="in" filter="wipe(down)">
                                      <p:cBhvr>
                                        <p:cTn id="28" dur="500"/>
                                        <p:tgtEl>
                                          <p:spTgt spid="5">
                                            <p:graphicEl>
                                              <a:dgm id="{72181FE5-B23F-40DF-A4E2-9BE2FF2425A0}"/>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E168BF7E-F021-419A-A3E8-485BB5CA9A82}"/>
                                            </p:graphicEl>
                                          </p:spTgt>
                                        </p:tgtEl>
                                        <p:attrNameLst>
                                          <p:attrName>style.visibility</p:attrName>
                                        </p:attrNameLst>
                                      </p:cBhvr>
                                      <p:to>
                                        <p:strVal val="visible"/>
                                      </p:to>
                                    </p:set>
                                    <p:animEffect transition="in" filter="wipe(down)">
                                      <p:cBhvr>
                                        <p:cTn id="31" dur="500"/>
                                        <p:tgtEl>
                                          <p:spTgt spid="5">
                                            <p:graphicEl>
                                              <a:dgm id="{E168BF7E-F021-419A-A3E8-485BB5CA9A82}"/>
                                            </p:graphic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5">
                                            <p:graphicEl>
                                              <a:dgm id="{96634735-52CE-4077-911A-BFBDE52594C8}"/>
                                            </p:graphicEl>
                                          </p:spTgt>
                                        </p:tgtEl>
                                        <p:attrNameLst>
                                          <p:attrName>style.visibility</p:attrName>
                                        </p:attrNameLst>
                                      </p:cBhvr>
                                      <p:to>
                                        <p:strVal val="visible"/>
                                      </p:to>
                                    </p:set>
                                    <p:animEffect transition="in" filter="wipe(down)">
                                      <p:cBhvr>
                                        <p:cTn id="34" dur="500"/>
                                        <p:tgtEl>
                                          <p:spTgt spid="5">
                                            <p:graphicEl>
                                              <a:dgm id="{96634735-52CE-4077-911A-BFBDE52594C8}"/>
                                            </p:graphicEl>
                                          </p:spTgt>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5">
                                            <p:graphicEl>
                                              <a:dgm id="{64E1DF5B-8214-4A94-B11E-7DE6AB242E0C}"/>
                                            </p:graphicEl>
                                          </p:spTgt>
                                        </p:tgtEl>
                                        <p:attrNameLst>
                                          <p:attrName>style.visibility</p:attrName>
                                        </p:attrNameLst>
                                      </p:cBhvr>
                                      <p:to>
                                        <p:strVal val="visible"/>
                                      </p:to>
                                    </p:set>
                                    <p:animEffect transition="in" filter="wipe(down)">
                                      <p:cBhvr>
                                        <p:cTn id="37" dur="500"/>
                                        <p:tgtEl>
                                          <p:spTgt spid="5">
                                            <p:graphicEl>
                                              <a:dgm id="{64E1DF5B-8214-4A94-B11E-7DE6AB242E0C}"/>
                                            </p:graphicEl>
                                          </p:spTgt>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5">
                                            <p:graphicEl>
                                              <a:dgm id="{D7617B4B-48C5-40BE-8EC0-E96E20C045BA}"/>
                                            </p:graphicEl>
                                          </p:spTgt>
                                        </p:tgtEl>
                                        <p:attrNameLst>
                                          <p:attrName>style.visibility</p:attrName>
                                        </p:attrNameLst>
                                      </p:cBhvr>
                                      <p:to>
                                        <p:strVal val="visible"/>
                                      </p:to>
                                    </p:set>
                                    <p:animEffect transition="in" filter="wipe(down)">
                                      <p:cBhvr>
                                        <p:cTn id="40" dur="500"/>
                                        <p:tgtEl>
                                          <p:spTgt spid="5">
                                            <p:graphicEl>
                                              <a:dgm id="{D7617B4B-48C5-40BE-8EC0-E96E20C045BA}"/>
                                            </p:graphicEl>
                                          </p:spTgt>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5">
                                            <p:graphicEl>
                                              <a:dgm id="{2DCD02DB-AE0C-46CE-9A43-74D5E37BB7E8}"/>
                                            </p:graphicEl>
                                          </p:spTgt>
                                        </p:tgtEl>
                                        <p:attrNameLst>
                                          <p:attrName>style.visibility</p:attrName>
                                        </p:attrNameLst>
                                      </p:cBhvr>
                                      <p:to>
                                        <p:strVal val="visible"/>
                                      </p:to>
                                    </p:set>
                                    <p:animEffect transition="in" filter="wipe(down)">
                                      <p:cBhvr>
                                        <p:cTn id="43" dur="500"/>
                                        <p:tgtEl>
                                          <p:spTgt spid="5">
                                            <p:graphicEl>
                                              <a:dgm id="{2DCD02DB-AE0C-46CE-9A43-74D5E37BB7E8}"/>
                                            </p:graphicEl>
                                          </p:spTgt>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5">
                                            <p:graphicEl>
                                              <a:dgm id="{9E61EC99-2F9E-4174-8372-C7E18CD58AA7}"/>
                                            </p:graphicEl>
                                          </p:spTgt>
                                        </p:tgtEl>
                                        <p:attrNameLst>
                                          <p:attrName>style.visibility</p:attrName>
                                        </p:attrNameLst>
                                      </p:cBhvr>
                                      <p:to>
                                        <p:strVal val="visible"/>
                                      </p:to>
                                    </p:set>
                                    <p:animEffect transition="in" filter="wipe(down)">
                                      <p:cBhvr>
                                        <p:cTn id="46" dur="500"/>
                                        <p:tgtEl>
                                          <p:spTgt spid="5">
                                            <p:graphicEl>
                                              <a:dgm id="{9E61EC99-2F9E-4174-8372-C7E18CD58AA7}"/>
                                            </p:graphicEl>
                                          </p:spTgt>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5">
                                            <p:graphicEl>
                                              <a:dgm id="{AD28F9F5-5DA7-4E8F-97B2-C7DC744C97C9}"/>
                                            </p:graphicEl>
                                          </p:spTgt>
                                        </p:tgtEl>
                                        <p:attrNameLst>
                                          <p:attrName>style.visibility</p:attrName>
                                        </p:attrNameLst>
                                      </p:cBhvr>
                                      <p:to>
                                        <p:strVal val="visible"/>
                                      </p:to>
                                    </p:set>
                                    <p:animEffect transition="in" filter="wipe(down)">
                                      <p:cBhvr>
                                        <p:cTn id="49" dur="500"/>
                                        <p:tgtEl>
                                          <p:spTgt spid="5">
                                            <p:graphicEl>
                                              <a:dgm id="{AD28F9F5-5DA7-4E8F-97B2-C7DC744C97C9}"/>
                                            </p:graphicEl>
                                          </p:spTgt>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5">
                                            <p:graphicEl>
                                              <a:dgm id="{4E97D973-3A62-4407-AF48-C69DCE00EAF0}"/>
                                            </p:graphicEl>
                                          </p:spTgt>
                                        </p:tgtEl>
                                        <p:attrNameLst>
                                          <p:attrName>style.visibility</p:attrName>
                                        </p:attrNameLst>
                                      </p:cBhvr>
                                      <p:to>
                                        <p:strVal val="visible"/>
                                      </p:to>
                                    </p:set>
                                    <p:animEffect transition="in" filter="wipe(down)">
                                      <p:cBhvr>
                                        <p:cTn id="52" dur="500"/>
                                        <p:tgtEl>
                                          <p:spTgt spid="5">
                                            <p:graphicEl>
                                              <a:dgm id="{4E97D973-3A62-4407-AF48-C69DCE00EAF0}"/>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5">
                                            <p:graphicEl>
                                              <a:dgm id="{C863E88C-5BF9-480F-8E43-63A7E30F726E}"/>
                                            </p:graphicEl>
                                          </p:spTgt>
                                        </p:tgtEl>
                                        <p:attrNameLst>
                                          <p:attrName>style.visibility</p:attrName>
                                        </p:attrNameLst>
                                      </p:cBhvr>
                                      <p:to>
                                        <p:strVal val="visible"/>
                                      </p:to>
                                    </p:set>
                                    <p:animEffect transition="in" filter="wipe(down)">
                                      <p:cBhvr>
                                        <p:cTn id="57" dur="500"/>
                                        <p:tgtEl>
                                          <p:spTgt spid="5">
                                            <p:graphicEl>
                                              <a:dgm id="{C863E88C-5BF9-480F-8E43-63A7E30F726E}"/>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5">
                                            <p:graphicEl>
                                              <a:dgm id="{A0386F05-F7CD-499F-9F63-C4A7B116A021}"/>
                                            </p:graphicEl>
                                          </p:spTgt>
                                        </p:tgtEl>
                                        <p:attrNameLst>
                                          <p:attrName>style.visibility</p:attrName>
                                        </p:attrNameLst>
                                      </p:cBhvr>
                                      <p:to>
                                        <p:strVal val="visible"/>
                                      </p:to>
                                    </p:set>
                                    <p:animEffect transition="in" filter="wipe(down)">
                                      <p:cBhvr>
                                        <p:cTn id="62" dur="500"/>
                                        <p:tgtEl>
                                          <p:spTgt spid="5">
                                            <p:graphicEl>
                                              <a:dgm id="{A0386F05-F7CD-499F-9F63-C4A7B116A021}"/>
                                            </p:graphicEl>
                                          </p:spTgt>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5">
                                            <p:graphicEl>
                                              <a:dgm id="{83E04A9D-11E6-4B55-ADCA-2B44A0DE21FB}"/>
                                            </p:graphicEl>
                                          </p:spTgt>
                                        </p:tgtEl>
                                        <p:attrNameLst>
                                          <p:attrName>style.visibility</p:attrName>
                                        </p:attrNameLst>
                                      </p:cBhvr>
                                      <p:to>
                                        <p:strVal val="visible"/>
                                      </p:to>
                                    </p:set>
                                    <p:animEffect transition="in" filter="wipe(down)">
                                      <p:cBhvr>
                                        <p:cTn id="65" dur="500"/>
                                        <p:tgtEl>
                                          <p:spTgt spid="5">
                                            <p:graphicEl>
                                              <a:dgm id="{83E04A9D-11E6-4B55-ADCA-2B44A0DE21FB}"/>
                                            </p:graphicEl>
                                          </p:spTgt>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5">
                                            <p:graphicEl>
                                              <a:dgm id="{2AD7E09F-F125-4903-8A0B-714EA451835A}"/>
                                            </p:graphicEl>
                                          </p:spTgt>
                                        </p:tgtEl>
                                        <p:attrNameLst>
                                          <p:attrName>style.visibility</p:attrName>
                                        </p:attrNameLst>
                                      </p:cBhvr>
                                      <p:to>
                                        <p:strVal val="visible"/>
                                      </p:to>
                                    </p:set>
                                    <p:animEffect transition="in" filter="wipe(down)">
                                      <p:cBhvr>
                                        <p:cTn id="70" dur="500"/>
                                        <p:tgtEl>
                                          <p:spTgt spid="5">
                                            <p:graphicEl>
                                              <a:dgm id="{2AD7E09F-F125-4903-8A0B-714EA451835A}"/>
                                            </p:graphicEl>
                                          </p:spTgt>
                                        </p:tgtEl>
                                      </p:cBhvr>
                                    </p:animEffect>
                                  </p:childTnLst>
                                </p:cTn>
                              </p:par>
                              <p:par>
                                <p:cTn id="71" presetID="22" presetClass="entr" presetSubtype="4" fill="hold" grpId="0" nodeType="withEffect">
                                  <p:stCondLst>
                                    <p:cond delay="0"/>
                                  </p:stCondLst>
                                  <p:childTnLst>
                                    <p:set>
                                      <p:cBhvr>
                                        <p:cTn id="72" dur="1" fill="hold">
                                          <p:stCondLst>
                                            <p:cond delay="0"/>
                                          </p:stCondLst>
                                        </p:cTn>
                                        <p:tgtEl>
                                          <p:spTgt spid="5">
                                            <p:graphicEl>
                                              <a:dgm id="{99770787-B218-41E7-8F3D-62536D7F8B48}"/>
                                            </p:graphicEl>
                                          </p:spTgt>
                                        </p:tgtEl>
                                        <p:attrNameLst>
                                          <p:attrName>style.visibility</p:attrName>
                                        </p:attrNameLst>
                                      </p:cBhvr>
                                      <p:to>
                                        <p:strVal val="visible"/>
                                      </p:to>
                                    </p:set>
                                    <p:animEffect transition="in" filter="wipe(down)">
                                      <p:cBhvr>
                                        <p:cTn id="73" dur="500"/>
                                        <p:tgtEl>
                                          <p:spTgt spid="5">
                                            <p:graphicEl>
                                              <a:dgm id="{99770787-B218-41E7-8F3D-62536D7F8B48}"/>
                                            </p:graphicEl>
                                          </p:spTgt>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
                                            <p:graphicEl>
                                              <a:dgm id="{49E9E886-BB92-48E6-9F8D-AB155F77C5B0}"/>
                                            </p:graphicEl>
                                          </p:spTgt>
                                        </p:tgtEl>
                                        <p:attrNameLst>
                                          <p:attrName>style.visibility</p:attrName>
                                        </p:attrNameLst>
                                      </p:cBhvr>
                                      <p:to>
                                        <p:strVal val="visible"/>
                                      </p:to>
                                    </p:set>
                                    <p:animEffect transition="in" filter="wipe(down)">
                                      <p:cBhvr>
                                        <p:cTn id="76" dur="500"/>
                                        <p:tgtEl>
                                          <p:spTgt spid="5">
                                            <p:graphicEl>
                                              <a:dgm id="{49E9E886-BB92-48E6-9F8D-AB155F77C5B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DD0D9B31-7C4A-485E-A1B5-321239B736A3}"/>
              </a:ext>
            </a:extLst>
          </p:cNvPr>
          <p:cNvSpPr/>
          <p:nvPr/>
        </p:nvSpPr>
        <p:spPr>
          <a:xfrm>
            <a:off x="533400" y="195262"/>
            <a:ext cx="10496550" cy="82867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sz="2400" dirty="0">
              <a:latin typeface="Times New Roman" panose="02020603050405020304" pitchFamily="18" charset="0"/>
              <a:cs typeface="Times New Roman" panose="02020603050405020304" pitchFamily="18" charset="0"/>
            </a:endParaRPr>
          </a:p>
          <a:p>
            <a:pPr algn="ctr"/>
            <a:r>
              <a:rPr lang="en-US" sz="2800" dirty="0" err="1">
                <a:latin typeface="Times New Roman" panose="02020603050405020304" pitchFamily="18" charset="0"/>
                <a:cs typeface="Times New Roman" panose="02020603050405020304" pitchFamily="18" charset="0"/>
              </a:rPr>
              <a:t>Thứ</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ba</a:t>
            </a:r>
            <a:r>
              <a:rPr lang="en-US" sz="2800" dirty="0" smtClean="0">
                <a:latin typeface="Times New Roman" panose="02020603050405020304" pitchFamily="18" charset="0"/>
                <a:cs typeface="Times New Roman" panose="02020603050405020304" pitchFamily="18" charset="0"/>
              </a:rPr>
              <a:t>, </a:t>
            </a:r>
            <a:r>
              <a:rPr lang="vi-VN" sz="2800" dirty="0">
                <a:latin typeface="Times New Roman" pitchFamily="18" charset="0"/>
                <a:cs typeface="Times New Roman" pitchFamily="18" charset="0"/>
              </a:rPr>
              <a:t>vai trò của giảng viên càng được thể hiện rõ hơn trong bối cảnh hiện nay- cách mạng 4.0</a:t>
            </a:r>
            <a:endParaRPr lang="en-US" sz="2800" dirty="0">
              <a:solidFill>
                <a:srgbClr val="C00000"/>
              </a:solidFill>
              <a:latin typeface="Times New Roman" panose="02020603050405020304" pitchFamily="18" charset="0"/>
              <a:cs typeface="Times New Roman" panose="02020603050405020304" pitchFamily="18" charset="0"/>
            </a:endParaRPr>
          </a:p>
          <a:p>
            <a:pPr algn="ctr"/>
            <a:r>
              <a:rPr lang="en-US" sz="2400" dirty="0">
                <a:latin typeface="Times New Roman" panose="02020603050405020304" pitchFamily="18" charset="0"/>
                <a:cs typeface="Times New Roman" panose="02020603050405020304" pitchFamily="18" charset="0"/>
              </a:rPr>
              <a:t>7</a:t>
            </a:r>
          </a:p>
        </p:txBody>
      </p:sp>
      <p:pic>
        <p:nvPicPr>
          <p:cNvPr id="1026" name="Picture 2" descr="Káº¿t quáº£ hÃ¬nh áº£nh cho sá»­ dá»¥ng phÆ°Æ¡ng tiá»n dáº¡y há»c hiá»n Äáº¡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530" y="1833942"/>
            <a:ext cx="5626100" cy="407553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Diagram 4"/>
          <p:cNvGraphicFramePr/>
          <p:nvPr>
            <p:extLst>
              <p:ext uri="{D42A27DB-BD31-4B8C-83A1-F6EECF244321}">
                <p14:modId xmlns:p14="http://schemas.microsoft.com/office/powerpoint/2010/main" val="1634780953"/>
              </p:ext>
            </p:extLst>
          </p:nvPr>
        </p:nvGraphicFramePr>
        <p:xfrm>
          <a:off x="6196083" y="1594114"/>
          <a:ext cx="5745708" cy="45551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2" descr="D:\google drive\hinh anh\hinh nen\hinh-dong-hoa-hong-xanh-dep-lung-linh (1).gif"/>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0" y="5495625"/>
            <a:ext cx="1665738" cy="1362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3590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anim calcmode="lin" valueType="num">
                                      <p:cBhvr>
                                        <p:cTn id="13" dur="1000" fill="hold"/>
                                        <p:tgtEl>
                                          <p:spTgt spid="1026"/>
                                        </p:tgtEl>
                                        <p:attrNameLst>
                                          <p:attrName>ppt_x</p:attrName>
                                        </p:attrNameLst>
                                      </p:cBhvr>
                                      <p:tavLst>
                                        <p:tav tm="0">
                                          <p:val>
                                            <p:strVal val="#ppt_x"/>
                                          </p:val>
                                        </p:tav>
                                        <p:tav tm="100000">
                                          <p:val>
                                            <p:strVal val="#ppt_x"/>
                                          </p:val>
                                        </p:tav>
                                      </p:tavLst>
                                    </p:anim>
                                    <p:anim calcmode="lin" valueType="num">
                                      <p:cBhvr>
                                        <p:cTn id="14"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5">
                                            <p:graphicEl>
                                              <a:dgm id="{9066FB95-EDD1-4B8B-85B8-085155E13601}"/>
                                            </p:graphicEl>
                                          </p:spTgt>
                                        </p:tgtEl>
                                        <p:attrNameLst>
                                          <p:attrName>style.visibility</p:attrName>
                                        </p:attrNameLst>
                                      </p:cBhvr>
                                      <p:to>
                                        <p:strVal val="visible"/>
                                      </p:to>
                                    </p:set>
                                    <p:animEffect transition="in" filter="wipe(down)">
                                      <p:cBhvr>
                                        <p:cTn id="19" dur="500"/>
                                        <p:tgtEl>
                                          <p:spTgt spid="5">
                                            <p:graphicEl>
                                              <a:dgm id="{9066FB95-EDD1-4B8B-85B8-085155E13601}"/>
                                            </p:graphic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5">
                                            <p:graphicEl>
                                              <a:dgm id="{5F760CC1-BA98-47EE-899F-48907934BDBB}"/>
                                            </p:graphicEl>
                                          </p:spTgt>
                                        </p:tgtEl>
                                        <p:attrNameLst>
                                          <p:attrName>style.visibility</p:attrName>
                                        </p:attrNameLst>
                                      </p:cBhvr>
                                      <p:to>
                                        <p:strVal val="visible"/>
                                      </p:to>
                                    </p:set>
                                    <p:animEffect transition="in" filter="wipe(down)">
                                      <p:cBhvr>
                                        <p:cTn id="22" dur="500"/>
                                        <p:tgtEl>
                                          <p:spTgt spid="5">
                                            <p:graphicEl>
                                              <a:dgm id="{5F760CC1-BA98-47EE-899F-48907934BDB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
                                            <p:graphicEl>
                                              <a:dgm id="{71617ED5-3FC2-4613-A358-E08394D5746E}"/>
                                            </p:graphicEl>
                                          </p:spTgt>
                                        </p:tgtEl>
                                        <p:attrNameLst>
                                          <p:attrName>style.visibility</p:attrName>
                                        </p:attrNameLst>
                                      </p:cBhvr>
                                      <p:to>
                                        <p:strVal val="visible"/>
                                      </p:to>
                                    </p:set>
                                    <p:animEffect transition="in" filter="wipe(down)">
                                      <p:cBhvr>
                                        <p:cTn id="27" dur="500"/>
                                        <p:tgtEl>
                                          <p:spTgt spid="5">
                                            <p:graphicEl>
                                              <a:dgm id="{71617ED5-3FC2-4613-A358-E08394D5746E}"/>
                                            </p:graphic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5">
                                            <p:graphicEl>
                                              <a:dgm id="{789DD3FD-A47D-4D97-B84F-1CE51018100E}"/>
                                            </p:graphicEl>
                                          </p:spTgt>
                                        </p:tgtEl>
                                        <p:attrNameLst>
                                          <p:attrName>style.visibility</p:attrName>
                                        </p:attrNameLst>
                                      </p:cBhvr>
                                      <p:to>
                                        <p:strVal val="visible"/>
                                      </p:to>
                                    </p:set>
                                    <p:animEffect transition="in" filter="wipe(down)">
                                      <p:cBhvr>
                                        <p:cTn id="30" dur="500"/>
                                        <p:tgtEl>
                                          <p:spTgt spid="5">
                                            <p:graphicEl>
                                              <a:dgm id="{789DD3FD-A47D-4D97-B84F-1CE51018100E}"/>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5">
                                            <p:graphicEl>
                                              <a:dgm id="{D171D5BC-2D15-4B61-A83D-217207EA10EA}"/>
                                            </p:graphicEl>
                                          </p:spTgt>
                                        </p:tgtEl>
                                        <p:attrNameLst>
                                          <p:attrName>style.visibility</p:attrName>
                                        </p:attrNameLst>
                                      </p:cBhvr>
                                      <p:to>
                                        <p:strVal val="visible"/>
                                      </p:to>
                                    </p:set>
                                    <p:animEffect transition="in" filter="wipe(down)">
                                      <p:cBhvr>
                                        <p:cTn id="35" dur="500"/>
                                        <p:tgtEl>
                                          <p:spTgt spid="5">
                                            <p:graphicEl>
                                              <a:dgm id="{D171D5BC-2D15-4B61-A83D-217207EA10EA}"/>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5">
                                            <p:graphicEl>
                                              <a:dgm id="{BEBD0720-4C75-45A0-AE44-71CB04659DB0}"/>
                                            </p:graphicEl>
                                          </p:spTgt>
                                        </p:tgtEl>
                                        <p:attrNameLst>
                                          <p:attrName>style.visibility</p:attrName>
                                        </p:attrNameLst>
                                      </p:cBhvr>
                                      <p:to>
                                        <p:strVal val="visible"/>
                                      </p:to>
                                    </p:set>
                                    <p:animEffect transition="in" filter="wipe(down)">
                                      <p:cBhvr>
                                        <p:cTn id="40" dur="500"/>
                                        <p:tgtEl>
                                          <p:spTgt spid="5">
                                            <p:graphicEl>
                                              <a:dgm id="{BEBD0720-4C75-45A0-AE44-71CB04659DB0}"/>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5">
                                            <p:graphicEl>
                                              <a:dgm id="{0B3F3974-3849-4B85-84C1-790363A1C6A5}"/>
                                            </p:graphicEl>
                                          </p:spTgt>
                                        </p:tgtEl>
                                        <p:attrNameLst>
                                          <p:attrName>style.visibility</p:attrName>
                                        </p:attrNameLst>
                                      </p:cBhvr>
                                      <p:to>
                                        <p:strVal val="visible"/>
                                      </p:to>
                                    </p:set>
                                    <p:animEffect transition="in" filter="wipe(down)">
                                      <p:cBhvr>
                                        <p:cTn id="45" dur="500"/>
                                        <p:tgtEl>
                                          <p:spTgt spid="5">
                                            <p:graphicEl>
                                              <a:dgm id="{0B3F3974-3849-4B85-84C1-790363A1C6A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lvl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https://elight.edu.vn/seo/wp-content/uploads/2017/05/974189_xh812docchep1-365x26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927" y="380454"/>
            <a:ext cx="3476625" cy="2476501"/>
          </a:xfrm>
          <a:prstGeom prst="rect">
            <a:avLst/>
          </a:prstGeom>
          <a:noFill/>
          <a:extLst>
            <a:ext uri="{909E8E84-426E-40DD-AFC4-6F175D3DCCD1}">
              <a14:hiddenFill xmlns:a14="http://schemas.microsoft.com/office/drawing/2010/main">
                <a:solidFill>
                  <a:srgbClr val="FFFFFF"/>
                </a:solidFill>
              </a14:hiddenFill>
            </a:ext>
          </a:extLst>
        </p:spPr>
      </p:pic>
      <p:sp>
        <p:nvSpPr>
          <p:cNvPr id="5" name="Right Arrow 4"/>
          <p:cNvSpPr/>
          <p:nvPr/>
        </p:nvSpPr>
        <p:spPr>
          <a:xfrm>
            <a:off x="3916907" y="1160060"/>
            <a:ext cx="1487606" cy="13784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4728" y="143904"/>
            <a:ext cx="5515353" cy="2949600"/>
          </a:xfrm>
          <a:prstGeom prst="rect">
            <a:avLst/>
          </a:prstGeom>
          <a:noFill/>
          <a:extLst>
            <a:ext uri="{909E8E84-426E-40DD-AFC4-6F175D3DCCD1}">
              <a14:hiddenFill xmlns:a14="http://schemas.microsoft.com/office/drawing/2010/main">
                <a:solidFill>
                  <a:srgbClr val="FFFFFF"/>
                </a:solidFill>
              </a14:hiddenFill>
            </a:ext>
          </a:extLst>
        </p:spPr>
      </p:pic>
      <p:sp>
        <p:nvSpPr>
          <p:cNvPr id="7" name="Oval 6"/>
          <p:cNvSpPr/>
          <p:nvPr/>
        </p:nvSpPr>
        <p:spPr>
          <a:xfrm>
            <a:off x="375312" y="4164842"/>
            <a:ext cx="2572604" cy="2429302"/>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000" dirty="0">
                <a:solidFill>
                  <a:schemeClr val="tx1"/>
                </a:solidFill>
                <a:latin typeface="Times New Roman" pitchFamily="18" charset="0"/>
                <a:cs typeface="Times New Roman" pitchFamily="18" charset="0"/>
              </a:rPr>
              <a:t>C</a:t>
            </a:r>
            <a:r>
              <a:rPr lang="vi-VN" sz="2000" dirty="0" smtClean="0">
                <a:solidFill>
                  <a:schemeClr val="tx1"/>
                </a:solidFill>
                <a:latin typeface="Times New Roman" pitchFamily="18" charset="0"/>
                <a:cs typeface="Times New Roman" pitchFamily="18" charset="0"/>
              </a:rPr>
              <a:t>ác </a:t>
            </a:r>
            <a:r>
              <a:rPr lang="vi-VN" sz="2000" dirty="0">
                <a:solidFill>
                  <a:schemeClr val="tx1"/>
                </a:solidFill>
                <a:latin typeface="Times New Roman" pitchFamily="18" charset="0"/>
                <a:cs typeface="Times New Roman" pitchFamily="18" charset="0"/>
              </a:rPr>
              <a:t>phần mềm như Mindjet Mindmanage, Movi Marker, Snagit, Electronic </a:t>
            </a:r>
            <a:r>
              <a:rPr lang="vi-VN" sz="2000" dirty="0" smtClean="0">
                <a:solidFill>
                  <a:schemeClr val="tx1"/>
                </a:solidFill>
                <a:latin typeface="Times New Roman" pitchFamily="18" charset="0"/>
                <a:cs typeface="Times New Roman" pitchFamily="18" charset="0"/>
              </a:rPr>
              <a:t>Workbelch</a:t>
            </a:r>
            <a:r>
              <a:rPr lang="en-US" sz="2000" dirty="0" smtClean="0">
                <a:solidFill>
                  <a:schemeClr val="tx1"/>
                </a:solidFill>
                <a:latin typeface="Times New Roman" pitchFamily="18" charset="0"/>
                <a:cs typeface="Times New Roman" pitchFamily="18" charset="0"/>
              </a:rPr>
              <a:t>…</a:t>
            </a:r>
            <a:endParaRPr lang="en-US" sz="2000" dirty="0">
              <a:solidFill>
                <a:schemeClr val="tx1"/>
              </a:solidFill>
              <a:latin typeface="Times New Roman" pitchFamily="18" charset="0"/>
              <a:cs typeface="Times New Roman" pitchFamily="18" charset="0"/>
            </a:endParaRPr>
          </a:p>
        </p:txBody>
      </p:sp>
      <p:sp>
        <p:nvSpPr>
          <p:cNvPr id="9" name="Oval 8"/>
          <p:cNvSpPr/>
          <p:nvPr/>
        </p:nvSpPr>
        <p:spPr>
          <a:xfrm>
            <a:off x="9316871" y="4164842"/>
            <a:ext cx="2572604" cy="2429302"/>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000" dirty="0">
                <a:solidFill>
                  <a:schemeClr val="tx1"/>
                </a:solidFill>
                <a:latin typeface="Times New Roman" pitchFamily="18" charset="0"/>
                <a:cs typeface="Times New Roman" pitchFamily="18" charset="0"/>
              </a:rPr>
              <a:t>X</a:t>
            </a:r>
            <a:r>
              <a:rPr lang="vi-VN" sz="2000" dirty="0" smtClean="0">
                <a:solidFill>
                  <a:schemeClr val="tx1"/>
                </a:solidFill>
                <a:latin typeface="Times New Roman" pitchFamily="18" charset="0"/>
                <a:cs typeface="Times New Roman" pitchFamily="18" charset="0"/>
              </a:rPr>
              <a:t>ây </a:t>
            </a:r>
            <a:r>
              <a:rPr lang="vi-VN" sz="2000" dirty="0">
                <a:solidFill>
                  <a:schemeClr val="tx1"/>
                </a:solidFill>
                <a:latin typeface="Times New Roman" pitchFamily="18" charset="0"/>
                <a:cs typeface="Times New Roman" pitchFamily="18" charset="0"/>
              </a:rPr>
              <a:t>dựng các mô hình, sơ đồ</a:t>
            </a:r>
            <a:endParaRPr lang="en-US" sz="2000" dirty="0">
              <a:solidFill>
                <a:schemeClr val="tx1"/>
              </a:solidFill>
              <a:latin typeface="Times New Roman" pitchFamily="18" charset="0"/>
              <a:cs typeface="Times New Roman" pitchFamily="18" charset="0"/>
            </a:endParaRPr>
          </a:p>
        </p:txBody>
      </p:sp>
      <p:sp>
        <p:nvSpPr>
          <p:cNvPr id="10" name="Oval 9"/>
          <p:cNvSpPr/>
          <p:nvPr/>
        </p:nvSpPr>
        <p:spPr>
          <a:xfrm>
            <a:off x="6425819" y="4164842"/>
            <a:ext cx="2572604" cy="2429302"/>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000" dirty="0">
                <a:solidFill>
                  <a:schemeClr val="tx1"/>
                </a:solidFill>
                <a:latin typeface="Times New Roman" pitchFamily="18" charset="0"/>
                <a:cs typeface="Times New Roman" pitchFamily="18" charset="0"/>
              </a:rPr>
              <a:t>T</a:t>
            </a:r>
            <a:r>
              <a:rPr lang="vi-VN" sz="2000" dirty="0" smtClean="0">
                <a:solidFill>
                  <a:schemeClr val="tx1"/>
                </a:solidFill>
                <a:latin typeface="Times New Roman" pitchFamily="18" charset="0"/>
                <a:cs typeface="Times New Roman" pitchFamily="18" charset="0"/>
              </a:rPr>
              <a:t>ạo </a:t>
            </a:r>
            <a:r>
              <a:rPr lang="vi-VN" sz="2000" dirty="0">
                <a:solidFill>
                  <a:schemeClr val="tx1"/>
                </a:solidFill>
                <a:latin typeface="Times New Roman" pitchFamily="18" charset="0"/>
                <a:cs typeface="Times New Roman" pitchFamily="18" charset="0"/>
              </a:rPr>
              <a:t>ra đoạn phim tư liệu ngắn </a:t>
            </a:r>
            <a:endParaRPr lang="en-US" sz="2000" dirty="0">
              <a:solidFill>
                <a:schemeClr val="tx1"/>
              </a:solidFill>
              <a:latin typeface="Times New Roman" pitchFamily="18" charset="0"/>
              <a:cs typeface="Times New Roman" pitchFamily="18" charset="0"/>
            </a:endParaRPr>
          </a:p>
        </p:txBody>
      </p:sp>
      <p:sp>
        <p:nvSpPr>
          <p:cNvPr id="11" name="Oval 10"/>
          <p:cNvSpPr/>
          <p:nvPr/>
        </p:nvSpPr>
        <p:spPr>
          <a:xfrm>
            <a:off x="3452124" y="4164842"/>
            <a:ext cx="2572604" cy="2429302"/>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2000" dirty="0" smtClean="0">
                <a:solidFill>
                  <a:schemeClr val="tx1"/>
                </a:solidFill>
                <a:latin typeface="Times New Roman" pitchFamily="18" charset="0"/>
                <a:cs typeface="Times New Roman" pitchFamily="18" charset="0"/>
              </a:rPr>
              <a:t>L</a:t>
            </a:r>
            <a:r>
              <a:rPr lang="vi-VN" sz="2000" dirty="0" smtClean="0">
                <a:solidFill>
                  <a:schemeClr val="tx1"/>
                </a:solidFill>
                <a:latin typeface="Times New Roman" pitchFamily="18" charset="0"/>
                <a:cs typeface="Times New Roman" pitchFamily="18" charset="0"/>
              </a:rPr>
              <a:t>ồng </a:t>
            </a:r>
            <a:r>
              <a:rPr lang="vi-VN" sz="2000" dirty="0">
                <a:solidFill>
                  <a:schemeClr val="tx1"/>
                </a:solidFill>
                <a:latin typeface="Times New Roman" pitchFamily="18" charset="0"/>
                <a:cs typeface="Times New Roman" pitchFamily="18" charset="0"/>
              </a:rPr>
              <a:t>ghép được các hình ảnh </a:t>
            </a:r>
            <a:endParaRPr lang="en-US" sz="2000" dirty="0">
              <a:solidFill>
                <a:schemeClr val="tx1"/>
              </a:solidFill>
              <a:latin typeface="Times New Roman" pitchFamily="18" charset="0"/>
              <a:cs typeface="Times New Roman" pitchFamily="18" charset="0"/>
            </a:endParaRPr>
          </a:p>
        </p:txBody>
      </p:sp>
      <p:sp>
        <p:nvSpPr>
          <p:cNvPr id="8" name="Oval Callout 7"/>
          <p:cNvSpPr/>
          <p:nvPr/>
        </p:nvSpPr>
        <p:spPr>
          <a:xfrm>
            <a:off x="2111989" y="1139588"/>
            <a:ext cx="4764205" cy="2797791"/>
          </a:xfrm>
          <a:prstGeom prst="wedgeEllipseCallout">
            <a:avLst>
              <a:gd name="adj1" fmla="val -84273"/>
              <a:gd name="adj2" fmla="val 57869"/>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US" sz="2800" b="1" dirty="0" err="1" smtClean="0">
                <a:solidFill>
                  <a:schemeClr val="tx1"/>
                </a:solidFill>
                <a:latin typeface="Times New Roman" pitchFamily="18" charset="0"/>
                <a:cs typeface="Times New Roman" pitchFamily="18" charset="0"/>
              </a:rPr>
              <a:t>Làm</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sao</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vận</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dụng</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các</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phương</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tiện</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dạy</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học</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hiện</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đại</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trong</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giảng</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dạy</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môn</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chính</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trị</a:t>
            </a:r>
            <a:r>
              <a:rPr lang="en-US" sz="2800" b="1" dirty="0" smtClean="0">
                <a:solidFill>
                  <a:schemeClr val="tx1"/>
                </a:solidFill>
                <a:latin typeface="Times New Roman" pitchFamily="18" charset="0"/>
                <a:cs typeface="Times New Roman" pitchFamily="18" charset="0"/>
              </a:rPr>
              <a:t>?</a:t>
            </a:r>
            <a:endParaRPr lang="en-US" sz="28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4210375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barn(inVertical)">
                                      <p:cBhvr>
                                        <p:cTn id="17" dur="500"/>
                                        <p:tgtEl>
                                          <p:spTgt spid="2050"/>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down)">
                                      <p:cBhvr>
                                        <p:cTn id="22" dur="145">
                                          <p:stCondLst>
                                            <p:cond delay="0"/>
                                          </p:stCondLst>
                                        </p:cTn>
                                        <p:tgtEl>
                                          <p:spTgt spid="8"/>
                                        </p:tgtEl>
                                      </p:cBhvr>
                                    </p:animEffect>
                                    <p:anim calcmode="lin" valueType="num">
                                      <p:cBhvr>
                                        <p:cTn id="23" dur="456"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4" dur="16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5" dur="166" tmFilter="0, 0; 0.125,0.2665; 0.25,0.4; 0.375,0.465; 0.5,0.5;  0.625,0.535; 0.75,0.6; 0.875,0.7335; 1,1">
                                          <p:stCondLst>
                                            <p:cond delay="166"/>
                                          </p:stCondLst>
                                        </p:cTn>
                                        <p:tgtEl>
                                          <p:spTgt spid="8"/>
                                        </p:tgtEl>
                                        <p:attrNameLst>
                                          <p:attrName>ppt_y</p:attrName>
                                        </p:attrNameLst>
                                      </p:cBhvr>
                                      <p:tavLst>
                                        <p:tav tm="0" fmla="#ppt_y-sin(pi*$)/9">
                                          <p:val>
                                            <p:fltVal val="0"/>
                                          </p:val>
                                        </p:tav>
                                        <p:tav tm="100000">
                                          <p:val>
                                            <p:fltVal val="1"/>
                                          </p:val>
                                        </p:tav>
                                      </p:tavLst>
                                    </p:anim>
                                    <p:anim calcmode="lin" valueType="num">
                                      <p:cBhvr>
                                        <p:cTn id="26" dur="83" tmFilter="0, 0; 0.125,0.2665; 0.25,0.4; 0.375,0.465; 0.5,0.5;  0.625,0.535; 0.75,0.6; 0.875,0.7335; 1,1">
                                          <p:stCondLst>
                                            <p:cond delay="331"/>
                                          </p:stCondLst>
                                        </p:cTn>
                                        <p:tgtEl>
                                          <p:spTgt spid="8"/>
                                        </p:tgtEl>
                                        <p:attrNameLst>
                                          <p:attrName>ppt_y</p:attrName>
                                        </p:attrNameLst>
                                      </p:cBhvr>
                                      <p:tavLst>
                                        <p:tav tm="0" fmla="#ppt_y-sin(pi*$)/27">
                                          <p:val>
                                            <p:fltVal val="0"/>
                                          </p:val>
                                        </p:tav>
                                        <p:tav tm="100000">
                                          <p:val>
                                            <p:fltVal val="1"/>
                                          </p:val>
                                        </p:tav>
                                      </p:tavLst>
                                    </p:anim>
                                    <p:anim calcmode="lin" valueType="num">
                                      <p:cBhvr>
                                        <p:cTn id="27" dur="41" tmFilter="0, 0; 0.125,0.2665; 0.25,0.4; 0.375,0.465; 0.5,0.5;  0.625,0.535; 0.75,0.6; 0.875,0.7335; 1,1">
                                          <p:stCondLst>
                                            <p:cond delay="414"/>
                                          </p:stCondLst>
                                        </p:cTn>
                                        <p:tgtEl>
                                          <p:spTgt spid="8"/>
                                        </p:tgtEl>
                                        <p:attrNameLst>
                                          <p:attrName>ppt_y</p:attrName>
                                        </p:attrNameLst>
                                      </p:cBhvr>
                                      <p:tavLst>
                                        <p:tav tm="0" fmla="#ppt_y-sin(pi*$)/81">
                                          <p:val>
                                            <p:fltVal val="0"/>
                                          </p:val>
                                        </p:tav>
                                        <p:tav tm="100000">
                                          <p:val>
                                            <p:fltVal val="1"/>
                                          </p:val>
                                        </p:tav>
                                      </p:tavLst>
                                    </p:anim>
                                    <p:animScale>
                                      <p:cBhvr>
                                        <p:cTn id="28" dur="7">
                                          <p:stCondLst>
                                            <p:cond delay="162"/>
                                          </p:stCondLst>
                                        </p:cTn>
                                        <p:tgtEl>
                                          <p:spTgt spid="8"/>
                                        </p:tgtEl>
                                      </p:cBhvr>
                                      <p:to x="100000" y="60000"/>
                                    </p:animScale>
                                    <p:animScale>
                                      <p:cBhvr>
                                        <p:cTn id="29" dur="41" decel="50000">
                                          <p:stCondLst>
                                            <p:cond delay="169"/>
                                          </p:stCondLst>
                                        </p:cTn>
                                        <p:tgtEl>
                                          <p:spTgt spid="8"/>
                                        </p:tgtEl>
                                      </p:cBhvr>
                                      <p:to x="100000" y="100000"/>
                                    </p:animScale>
                                    <p:animScale>
                                      <p:cBhvr>
                                        <p:cTn id="30" dur="7">
                                          <p:stCondLst>
                                            <p:cond delay="328"/>
                                          </p:stCondLst>
                                        </p:cTn>
                                        <p:tgtEl>
                                          <p:spTgt spid="8"/>
                                        </p:tgtEl>
                                      </p:cBhvr>
                                      <p:to x="100000" y="80000"/>
                                    </p:animScale>
                                    <p:animScale>
                                      <p:cBhvr>
                                        <p:cTn id="31" dur="41" decel="50000">
                                          <p:stCondLst>
                                            <p:cond delay="335"/>
                                          </p:stCondLst>
                                        </p:cTn>
                                        <p:tgtEl>
                                          <p:spTgt spid="8"/>
                                        </p:tgtEl>
                                      </p:cBhvr>
                                      <p:to x="100000" y="100000"/>
                                    </p:animScale>
                                    <p:animScale>
                                      <p:cBhvr>
                                        <p:cTn id="32" dur="7">
                                          <p:stCondLst>
                                            <p:cond delay="410"/>
                                          </p:stCondLst>
                                        </p:cTn>
                                        <p:tgtEl>
                                          <p:spTgt spid="8"/>
                                        </p:tgtEl>
                                      </p:cBhvr>
                                      <p:to x="100000" y="90000"/>
                                    </p:animScale>
                                    <p:animScale>
                                      <p:cBhvr>
                                        <p:cTn id="33" dur="41" decel="50000">
                                          <p:stCondLst>
                                            <p:cond delay="417"/>
                                          </p:stCondLst>
                                        </p:cTn>
                                        <p:tgtEl>
                                          <p:spTgt spid="8"/>
                                        </p:tgtEl>
                                      </p:cBhvr>
                                      <p:to x="100000" y="100000"/>
                                    </p:animScale>
                                    <p:animScale>
                                      <p:cBhvr>
                                        <p:cTn id="34" dur="7">
                                          <p:stCondLst>
                                            <p:cond delay="452"/>
                                          </p:stCondLst>
                                        </p:cTn>
                                        <p:tgtEl>
                                          <p:spTgt spid="8"/>
                                        </p:tgtEl>
                                      </p:cBhvr>
                                      <p:to x="100000" y="95000"/>
                                    </p:animScale>
                                    <p:animScale>
                                      <p:cBhvr>
                                        <p:cTn id="35" dur="41" decel="50000">
                                          <p:stCondLst>
                                            <p:cond delay="459"/>
                                          </p:stCondLst>
                                        </p:cTn>
                                        <p:tgtEl>
                                          <p:spTgt spid="8"/>
                                        </p:tgtEl>
                                      </p:cBhvr>
                                      <p:to x="100000" y="100000"/>
                                    </p:animScale>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500"/>
                                        <p:tgtEl>
                                          <p:spTgt spid="7"/>
                                        </p:tgtEl>
                                      </p:cBhvr>
                                    </p:animEffect>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grpId="0" nodeType="click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circle(in)">
                                      <p:cBhvr>
                                        <p:cTn id="45" dur="500"/>
                                        <p:tgtEl>
                                          <p:spTgt spid="11"/>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barn(inVertical)">
                                      <p:cBhvr>
                                        <p:cTn id="50" dur="500"/>
                                        <p:tgtEl>
                                          <p:spTgt spid="10"/>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fade">
                                      <p:cBhvr>
                                        <p:cTn id="55" dur="500"/>
                                        <p:tgtEl>
                                          <p:spTgt spid="9"/>
                                        </p:tgtEl>
                                      </p:cBhvr>
                                    </p:animEffect>
                                    <p:anim calcmode="lin" valueType="num">
                                      <p:cBhvr>
                                        <p:cTn id="56" dur="500" fill="hold"/>
                                        <p:tgtEl>
                                          <p:spTgt spid="9"/>
                                        </p:tgtEl>
                                        <p:attrNameLst>
                                          <p:attrName>ppt_x</p:attrName>
                                        </p:attrNameLst>
                                      </p:cBhvr>
                                      <p:tavLst>
                                        <p:tav tm="0">
                                          <p:val>
                                            <p:strVal val="#ppt_x"/>
                                          </p:val>
                                        </p:tav>
                                        <p:tav tm="100000">
                                          <p:val>
                                            <p:strVal val="#ppt_x"/>
                                          </p:val>
                                        </p:tav>
                                      </p:tavLst>
                                    </p:anim>
                                    <p:anim calcmode="lin" valueType="num">
                                      <p:cBhvr>
                                        <p:cTn id="57"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0" grpId="0" animBg="1"/>
      <p:bldP spid="11"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Ã¬nh áº£nh cÃ³ liÃªn quan">
            <a:extLst>
              <a:ext uri="{FF2B5EF4-FFF2-40B4-BE49-F238E27FC236}">
                <a16:creationId xmlns:a16="http://schemas.microsoft.com/office/drawing/2014/main" xmlns="" id="{C3F7AD43-D20B-4042-82BD-47C3DC6801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471" y="508519"/>
            <a:ext cx="11025649" cy="5796747"/>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D:\google drive\hinh anh\hinh nen\anh-dong-20-10-6-.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115813" y="4647132"/>
            <a:ext cx="1872409" cy="2210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2542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Káº¿t quáº£ hÃ¬nh áº£nh cho cáº£nh bÃ¡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6" name="Picture 4" descr="HÃ¬nh áº£nh cÃ³ liÃ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160338"/>
            <a:ext cx="3199500" cy="216415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956178" y="2766715"/>
            <a:ext cx="9589827" cy="83099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sz="2400" dirty="0">
                <a:latin typeface="Times New Roman" pitchFamily="18" charset="0"/>
                <a:cs typeface="Times New Roman" pitchFamily="18" charset="0"/>
              </a:rPr>
              <a:t>T</a:t>
            </a:r>
            <a:r>
              <a:rPr lang="vi-VN" sz="2400" dirty="0" smtClean="0">
                <a:latin typeface="Times New Roman" pitchFamily="18" charset="0"/>
                <a:cs typeface="Times New Roman" pitchFamily="18" charset="0"/>
              </a:rPr>
              <a:t>ránh </a:t>
            </a:r>
            <a:r>
              <a:rPr lang="vi-VN" sz="2400" dirty="0">
                <a:latin typeface="Times New Roman" pitchFamily="18" charset="0"/>
                <a:cs typeface="Times New Roman" pitchFamily="18" charset="0"/>
              </a:rPr>
              <a:t>việc lạm dụng quá mức, ỷ lại vào sự tiện dụng của các phương tiện dạy học hiện đại mà xem nhẹ vai trò của người thầy</a:t>
            </a:r>
            <a:endParaRPr lang="en-US" sz="2400" dirty="0">
              <a:latin typeface="Times New Roman" pitchFamily="18" charset="0"/>
              <a:cs typeface="Times New Roman" pitchFamily="18" charset="0"/>
            </a:endParaRPr>
          </a:p>
        </p:txBody>
      </p:sp>
      <p:sp>
        <p:nvSpPr>
          <p:cNvPr id="7" name="Rectangle 6"/>
          <p:cNvSpPr/>
          <p:nvPr/>
        </p:nvSpPr>
        <p:spPr>
          <a:xfrm>
            <a:off x="1956177" y="3890665"/>
            <a:ext cx="9589827"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vi-VN" sz="2400" dirty="0">
                <a:latin typeface="Times New Roman" pitchFamily="18" charset="0"/>
                <a:cs typeface="Times New Roman" pitchFamily="18" charset="0"/>
              </a:rPr>
              <a:t>Vai trò, vị trí của giảng viên sẽ kém quan trọng, dễ bị các phương tiện thông tin thay thế nếu như họ không nỗ lực tự khẳng định mình</a:t>
            </a:r>
            <a:endParaRPr lang="en-US" sz="2400" dirty="0">
              <a:latin typeface="Times New Roman" pitchFamily="18" charset="0"/>
              <a:cs typeface="Times New Roman" pitchFamily="18" charset="0"/>
            </a:endParaRPr>
          </a:p>
        </p:txBody>
      </p:sp>
      <p:sp>
        <p:nvSpPr>
          <p:cNvPr id="8" name="Rectangle 7"/>
          <p:cNvSpPr/>
          <p:nvPr/>
        </p:nvSpPr>
        <p:spPr>
          <a:xfrm>
            <a:off x="1956178" y="5041795"/>
            <a:ext cx="9589827" cy="830997"/>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vi-VN" sz="2400" dirty="0">
                <a:latin typeface="Times New Roman" pitchFamily="18" charset="0"/>
                <a:cs typeface="Times New Roman" pitchFamily="18" charset="0"/>
              </a:rPr>
              <a:t>Sinh viên không chỉ cần có kiến thức chuyên môn vững vàng mà cần phải có những phẩm chất chính trị, đạo đức, kỹ năng và lý tưởng sống cao đẹp</a:t>
            </a:r>
            <a:endParaRPr lang="en-US" sz="2400" dirty="0">
              <a:latin typeface="Times New Roman" pitchFamily="18" charset="0"/>
              <a:cs typeface="Times New Roman" pitchFamily="18" charset="0"/>
            </a:endParaRPr>
          </a:p>
        </p:txBody>
      </p:sp>
      <p:pic>
        <p:nvPicPr>
          <p:cNvPr id="3078" name="Picture 6" descr="Káº¿t quáº£ hÃ¬nh áº£nh cho icon lÆ°u Ã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2766715"/>
            <a:ext cx="1414371" cy="66228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Káº¿t quáº£ hÃ¬nh áº£nh cho icon lÆ°u Ã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3913900"/>
            <a:ext cx="1414371" cy="6622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Káº¿t quáº£ hÃ¬nh áº£nh cho icon lÆ°u Ã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5140457"/>
            <a:ext cx="1414371" cy="662285"/>
          </a:xfrm>
          <a:prstGeom prst="rect">
            <a:avLst/>
          </a:prstGeom>
          <a:noFill/>
          <a:extLst>
            <a:ext uri="{909E8E84-426E-40DD-AFC4-6F175D3DCCD1}">
              <a14:hiddenFill xmlns:a14="http://schemas.microsoft.com/office/drawing/2010/main">
                <a:solidFill>
                  <a:srgbClr val="FFFFFF"/>
                </a:solidFill>
              </a14:hiddenFill>
            </a:ext>
          </a:extLst>
        </p:spPr>
      </p:pic>
      <p:sp>
        <p:nvSpPr>
          <p:cNvPr id="9" name="Explosion 1 8"/>
          <p:cNvSpPr/>
          <p:nvPr/>
        </p:nvSpPr>
        <p:spPr>
          <a:xfrm>
            <a:off x="3732660" y="-144463"/>
            <a:ext cx="6666934" cy="2967274"/>
          </a:xfrm>
          <a:prstGeom prst="irregularSeal1">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2400" dirty="0" err="1" smtClean="0">
                <a:solidFill>
                  <a:srgbClr val="C00000"/>
                </a:solidFill>
                <a:latin typeface="Times New Roman" pitchFamily="18" charset="0"/>
                <a:cs typeface="Times New Roman" pitchFamily="18" charset="0"/>
              </a:rPr>
              <a:t>Một</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số</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lưu</a:t>
            </a:r>
            <a:r>
              <a:rPr lang="en-US" sz="2400" dirty="0" smtClean="0">
                <a:solidFill>
                  <a:srgbClr val="C00000"/>
                </a:solidFill>
                <a:latin typeface="Times New Roman" pitchFamily="18" charset="0"/>
                <a:cs typeface="Times New Roman" pitchFamily="18" charset="0"/>
              </a:rPr>
              <a:t> ý </a:t>
            </a:r>
            <a:r>
              <a:rPr lang="en-US" sz="2400" dirty="0" err="1" smtClean="0">
                <a:solidFill>
                  <a:srgbClr val="C00000"/>
                </a:solidFill>
                <a:latin typeface="Times New Roman" pitchFamily="18" charset="0"/>
                <a:cs typeface="Times New Roman" pitchFamily="18" charset="0"/>
              </a:rPr>
              <a:t>khi</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áp</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dụng</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phương</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tiện</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giảng</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dạy</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hiện</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đại</a:t>
            </a:r>
            <a:endParaRPr lang="en-US" sz="2400" dirty="0">
              <a:solidFill>
                <a:srgbClr val="C00000"/>
              </a:solidFill>
              <a:latin typeface="Times New Roman" pitchFamily="18" charset="0"/>
              <a:cs typeface="Times New Roman" pitchFamily="18" charset="0"/>
            </a:endParaRPr>
          </a:p>
        </p:txBody>
      </p:sp>
      <p:pic>
        <p:nvPicPr>
          <p:cNvPr id="14" name="Picture 2" descr="D:\google drive\hinh anh\hinh nen\anh-dong-20-10-6-.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645254" y="5850185"/>
            <a:ext cx="1342968" cy="1155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818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barn(inVertical)">
                                      <p:cBhvr>
                                        <p:cTn id="7" dur="500"/>
                                        <p:tgtEl>
                                          <p:spTgt spid="307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078"/>
                                        </p:tgtEl>
                                        <p:attrNameLst>
                                          <p:attrName>style.visibility</p:attrName>
                                        </p:attrNameLst>
                                      </p:cBhvr>
                                      <p:to>
                                        <p:strVal val="visible"/>
                                      </p:to>
                                    </p:set>
                                    <p:animEffect transition="in" filter="fade">
                                      <p:cBhvr>
                                        <p:cTn id="17" dur="500"/>
                                        <p:tgtEl>
                                          <p:spTgt spid="3078"/>
                                        </p:tgtEl>
                                      </p:cBhvr>
                                    </p:animEffect>
                                    <p:anim calcmode="lin" valueType="num">
                                      <p:cBhvr>
                                        <p:cTn id="18" dur="500" fill="hold"/>
                                        <p:tgtEl>
                                          <p:spTgt spid="3078"/>
                                        </p:tgtEl>
                                        <p:attrNameLst>
                                          <p:attrName>ppt_x</p:attrName>
                                        </p:attrNameLst>
                                      </p:cBhvr>
                                      <p:tavLst>
                                        <p:tav tm="0">
                                          <p:val>
                                            <p:strVal val="#ppt_x"/>
                                          </p:val>
                                        </p:tav>
                                        <p:tav tm="100000">
                                          <p:val>
                                            <p:strVal val="#ppt_x"/>
                                          </p:val>
                                        </p:tav>
                                      </p:tavLst>
                                    </p:anim>
                                    <p:anim calcmode="lin" valueType="num">
                                      <p:cBhvr>
                                        <p:cTn id="19" dur="500" fill="hold"/>
                                        <p:tgtEl>
                                          <p:spTgt spid="307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circle(in)">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inVertical)">
                                      <p:cBhvr>
                                        <p:cTn id="39" dur="5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6" presetClass="entr" presetSubtype="16"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circle(in)">
                                      <p:cBhvr>
                                        <p:cTn id="4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392072" y="341194"/>
            <a:ext cx="9062113" cy="1091821"/>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US" sz="2800" b="1" dirty="0" smtClean="0">
                <a:latin typeface="Times New Roman" pitchFamily="18" charset="0"/>
                <a:cs typeface="Times New Roman" pitchFamily="18" charset="0"/>
              </a:rPr>
              <a:t>3. </a:t>
            </a:r>
            <a:r>
              <a:rPr lang="vi-VN" sz="2800" b="1" dirty="0" smtClean="0">
                <a:latin typeface="Times New Roman" pitchFamily="18" charset="0"/>
                <a:cs typeface="Times New Roman" pitchFamily="18" charset="0"/>
              </a:rPr>
              <a:t>Một </a:t>
            </a:r>
            <a:r>
              <a:rPr lang="vi-VN" sz="2800" b="1" dirty="0">
                <a:latin typeface="Times New Roman" pitchFamily="18" charset="0"/>
                <a:cs typeface="Times New Roman" pitchFamily="18" charset="0"/>
              </a:rPr>
              <a:t>số giải pháp chung và đề xuất tại trường Cao đẳng Lý Tự Trọng</a:t>
            </a:r>
            <a:endParaRPr lang="en-US" sz="2800" dirty="0">
              <a:latin typeface="Times New Roman" pitchFamily="18" charset="0"/>
              <a:cs typeface="Times New Roman" pitchFamily="18" charset="0"/>
            </a:endParaRPr>
          </a:p>
        </p:txBody>
      </p:sp>
      <p:sp>
        <p:nvSpPr>
          <p:cNvPr id="5" name="Right Arrow 4"/>
          <p:cNvSpPr/>
          <p:nvPr/>
        </p:nvSpPr>
        <p:spPr>
          <a:xfrm>
            <a:off x="163773" y="1712796"/>
            <a:ext cx="4995082" cy="3534770"/>
          </a:xfrm>
          <a:prstGeom prst="right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000" dirty="0" err="1" smtClean="0">
                <a:latin typeface="Times New Roman" pitchFamily="18" charset="0"/>
                <a:cs typeface="Times New Roman" pitchFamily="18" charset="0"/>
              </a:rPr>
              <a:t>Thứ</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nhất</a:t>
            </a:r>
            <a:r>
              <a:rPr lang="en-US" sz="2000" dirty="0" smtClean="0">
                <a:latin typeface="Times New Roman" pitchFamily="18" charset="0"/>
                <a:cs typeface="Times New Roman" pitchFamily="18" charset="0"/>
              </a:rPr>
              <a:t>, </a:t>
            </a:r>
            <a:r>
              <a:rPr lang="vi-VN" sz="2000" dirty="0" smtClean="0">
                <a:latin typeface="Times New Roman" pitchFamily="18" charset="0"/>
                <a:cs typeface="Times New Roman" pitchFamily="18" charset="0"/>
              </a:rPr>
              <a:t>Nhà </a:t>
            </a:r>
            <a:r>
              <a:rPr lang="vi-VN" sz="2000" dirty="0">
                <a:latin typeface="Times New Roman" pitchFamily="18" charset="0"/>
                <a:cs typeface="Times New Roman" pitchFamily="18" charset="0"/>
              </a:rPr>
              <a:t>trường đầu tư mua sắm máy tính và các trang thiết bị cần thiết phục vụ nhu cầu ứng dụng công nghệ thông tin trong giảng dạy</a:t>
            </a:r>
            <a:endParaRPr lang="en-US" sz="2000" dirty="0">
              <a:latin typeface="Times New Roman" pitchFamily="18" charset="0"/>
              <a:cs typeface="Times New Roman" pitchFamily="18" charset="0"/>
            </a:endParaRPr>
          </a:p>
        </p:txBody>
      </p:sp>
      <p:pic>
        <p:nvPicPr>
          <p:cNvPr id="4098" name="Picture 2" descr="Káº¿t quáº£ hÃ¬nh áº£nh cho trang thiáº¿t bá» giáº£ng dáº¡y hiá»n Äáº¡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8856" y="1556130"/>
            <a:ext cx="3608480" cy="244266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Káº¿t quáº£ hÃ¬nh áº£nh cho trang thiáº¿t bá» giáº£ng dáº¡y hiá»n Äáº¡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7212" y="3987277"/>
            <a:ext cx="4644788" cy="274772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Káº¿t quáº£ hÃ¬nh áº£nh cho phÆ°Æ¡ng tiá»n mÃ¡y chiáº¿u giáº£ng dáº¡y hiá»n Äáº¡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8698" y="4343917"/>
            <a:ext cx="2988860" cy="2391088"/>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Káº¿t quáº£ hÃ¬nh áº£nh cho phÆ°Æ¡ng tiá»n micro giáº£ng dáº¡y hiá»n Äáº¡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40268" y="1712795"/>
            <a:ext cx="3151732" cy="2274481"/>
          </a:xfrm>
          <a:prstGeom prst="rect">
            <a:avLst/>
          </a:prstGeom>
          <a:noFill/>
          <a:extLst>
            <a:ext uri="{909E8E84-426E-40DD-AFC4-6F175D3DCCD1}">
              <a14:hiddenFill xmlns:a14="http://schemas.microsoft.com/office/drawing/2010/main">
                <a:solidFill>
                  <a:srgbClr val="FFFFFF"/>
                </a:solidFill>
              </a14:hiddenFill>
            </a:ext>
          </a:extLst>
        </p:spPr>
      </p:pic>
      <p:pic>
        <p:nvPicPr>
          <p:cNvPr id="4105" name="Picture 9" descr="D:\google drive\hinh anh\hinh nen\download (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3773" y="4686300"/>
            <a:ext cx="2105025" cy="2171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0685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098"/>
                                        </p:tgtEl>
                                        <p:attrNameLst>
                                          <p:attrName>style.visibility</p:attrName>
                                        </p:attrNameLst>
                                      </p:cBhvr>
                                      <p:to>
                                        <p:strVal val="visible"/>
                                      </p:to>
                                    </p:set>
                                    <p:animEffect transition="in" filter="barn(inVertical)">
                                      <p:cBhvr>
                                        <p:cTn id="17" dur="500"/>
                                        <p:tgtEl>
                                          <p:spTgt spid="409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100"/>
                                        </p:tgtEl>
                                        <p:attrNameLst>
                                          <p:attrName>style.visibility</p:attrName>
                                        </p:attrNameLst>
                                      </p:cBhvr>
                                      <p:to>
                                        <p:strVal val="visible"/>
                                      </p:to>
                                    </p:set>
                                    <p:animEffect transition="in" filter="barn(inVertical)">
                                      <p:cBhvr>
                                        <p:cTn id="22" dur="500"/>
                                        <p:tgtEl>
                                          <p:spTgt spid="410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4102"/>
                                        </p:tgtEl>
                                        <p:attrNameLst>
                                          <p:attrName>style.visibility</p:attrName>
                                        </p:attrNameLst>
                                      </p:cBhvr>
                                      <p:to>
                                        <p:strVal val="visible"/>
                                      </p:to>
                                    </p:set>
                                    <p:animEffect transition="in" filter="fade">
                                      <p:cBhvr>
                                        <p:cTn id="27" dur="500"/>
                                        <p:tgtEl>
                                          <p:spTgt spid="4102"/>
                                        </p:tgtEl>
                                      </p:cBhvr>
                                    </p:animEffect>
                                    <p:anim calcmode="lin" valueType="num">
                                      <p:cBhvr>
                                        <p:cTn id="28" dur="500" fill="hold"/>
                                        <p:tgtEl>
                                          <p:spTgt spid="4102"/>
                                        </p:tgtEl>
                                        <p:attrNameLst>
                                          <p:attrName>ppt_x</p:attrName>
                                        </p:attrNameLst>
                                      </p:cBhvr>
                                      <p:tavLst>
                                        <p:tav tm="0">
                                          <p:val>
                                            <p:strVal val="#ppt_x"/>
                                          </p:val>
                                        </p:tav>
                                        <p:tav tm="100000">
                                          <p:val>
                                            <p:strVal val="#ppt_x"/>
                                          </p:val>
                                        </p:tav>
                                      </p:tavLst>
                                    </p:anim>
                                    <p:anim calcmode="lin" valueType="num">
                                      <p:cBhvr>
                                        <p:cTn id="29" dur="500" fill="hold"/>
                                        <p:tgtEl>
                                          <p:spTgt spid="4102"/>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4104"/>
                                        </p:tgtEl>
                                        <p:attrNameLst>
                                          <p:attrName>style.visibility</p:attrName>
                                        </p:attrNameLst>
                                      </p:cBhvr>
                                      <p:to>
                                        <p:strVal val="visible"/>
                                      </p:to>
                                    </p:set>
                                    <p:animEffect transition="in" filter="wipe(down)">
                                      <p:cBhvr>
                                        <p:cTn id="34" dur="500"/>
                                        <p:tgtEl>
                                          <p:spTgt spid="4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Arrow 3"/>
          <p:cNvSpPr/>
          <p:nvPr/>
        </p:nvSpPr>
        <p:spPr>
          <a:xfrm>
            <a:off x="259307" y="0"/>
            <a:ext cx="4995082" cy="3534770"/>
          </a:xfrm>
          <a:prstGeom prst="rightArrow">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2400" dirty="0" err="1" smtClean="0">
                <a:latin typeface="Times New Roman" pitchFamily="18" charset="0"/>
                <a:cs typeface="Times New Roman" pitchFamily="18" charset="0"/>
              </a:rPr>
              <a:t>Thứ</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xây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dựng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thêm</a:t>
            </a:r>
            <a:r>
              <a:rPr lang="en-US" sz="2400" dirty="0" smtClean="0">
                <a:latin typeface="Times New Roman" pitchFamily="18" charset="0"/>
                <a:cs typeface="Times New Roman" pitchFamily="18" charset="0"/>
              </a:rPr>
              <a:t> t</a:t>
            </a:r>
            <a:r>
              <a:rPr lang="vi-VN" sz="2400" dirty="0" smtClean="0">
                <a:latin typeface="Times New Roman" pitchFamily="18" charset="0"/>
                <a:cs typeface="Times New Roman" pitchFamily="18" charset="0"/>
              </a:rPr>
              <a:t>ài </a:t>
            </a:r>
            <a:r>
              <a:rPr lang="vi-VN" sz="2400" dirty="0">
                <a:latin typeface="Times New Roman" pitchFamily="18" charset="0"/>
                <a:cs typeface="Times New Roman" pitchFamily="18" charset="0"/>
              </a:rPr>
              <a:t>liệu tham khảo của các môn lý luận chính trị trong thư </a:t>
            </a:r>
            <a:r>
              <a:rPr lang="vi-VN" sz="2400" dirty="0" smtClean="0">
                <a:latin typeface="Times New Roman" pitchFamily="18" charset="0"/>
                <a:cs typeface="Times New Roman" pitchFamily="18" charset="0"/>
              </a:rPr>
              <a:t>viện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hình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thành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văn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hóa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đọc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viên</a:t>
            </a:r>
            <a:r>
              <a:rPr lang="vi-VN" sz="2400" dirty="0" smtClean="0">
                <a:latin typeface="Times New Roman" pitchFamily="18" charset="0"/>
                <a:cs typeface="Times New Roman" pitchFamily="18" charset="0"/>
              </a:rPr>
              <a:t> </a:t>
            </a:r>
            <a:endParaRPr lang="en-US" sz="2400" dirty="0">
              <a:latin typeface="Times New Roman" pitchFamily="18" charset="0"/>
              <a:cs typeface="Times New Roman" pitchFamily="18" charset="0"/>
            </a:endParaRPr>
          </a:p>
        </p:txBody>
      </p:sp>
      <p:pic>
        <p:nvPicPr>
          <p:cNvPr id="5122" name="Picture 2" descr="HÃ¬nh áº£nh cÃ³ liÃ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4389" y="-54589"/>
            <a:ext cx="4940489" cy="326695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Káº¿t quáº£ hÃ¬nh áº£nh cho vÄn hÃ³a Äá»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023" y="3534770"/>
            <a:ext cx="3480180" cy="3212164"/>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Káº¿t quáº£ hÃ¬nh áº£nh cho thÆ° viá»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55391" y="3302758"/>
            <a:ext cx="5736609" cy="3490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867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wipe(down)">
                                      <p:cBhvr>
                                        <p:cTn id="12" dur="500"/>
                                        <p:tgtEl>
                                          <p:spTgt spid="51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126"/>
                                        </p:tgtEl>
                                        <p:attrNameLst>
                                          <p:attrName>style.visibility</p:attrName>
                                        </p:attrNameLst>
                                      </p:cBhvr>
                                      <p:to>
                                        <p:strVal val="visible"/>
                                      </p:to>
                                    </p:set>
                                    <p:animEffect transition="in" filter="barn(inVertical)">
                                      <p:cBhvr>
                                        <p:cTn id="17" dur="500"/>
                                        <p:tgtEl>
                                          <p:spTgt spid="5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Arrow 3"/>
          <p:cNvSpPr/>
          <p:nvPr/>
        </p:nvSpPr>
        <p:spPr>
          <a:xfrm>
            <a:off x="457199" y="3365574"/>
            <a:ext cx="4974610" cy="3492426"/>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2400" dirty="0" err="1" smtClean="0">
                <a:latin typeface="Times New Roman" pitchFamily="18" charset="0"/>
                <a:cs typeface="Times New Roman" pitchFamily="18" charset="0"/>
              </a:rPr>
              <a:t>Thứ</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a:t>
            </a:r>
            <a:r>
              <a:rPr lang="en-US"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Bồi dưỡng nâng cao về trình độ và kỹ năng sử dụng tin </a:t>
            </a:r>
            <a:r>
              <a:rPr lang="vi-VN" sz="2400" dirty="0" smtClean="0">
                <a:latin typeface="Times New Roman" pitchFamily="18" charset="0"/>
                <a:cs typeface="Times New Roman" pitchFamily="18" charset="0"/>
              </a:rPr>
              <a:t>học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ngoại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ngữ</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giảng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viên</a:t>
            </a:r>
            <a:endParaRPr lang="en-US" sz="2400" dirty="0">
              <a:latin typeface="Times New Roman" pitchFamily="18" charset="0"/>
              <a:cs typeface="Times New Roman" pitchFamily="18" charset="0"/>
            </a:endParaRPr>
          </a:p>
        </p:txBody>
      </p:sp>
      <p:pic>
        <p:nvPicPr>
          <p:cNvPr id="6146" name="Picture 2" descr="HÃ¬nh áº£nh cÃ³ liÃ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8843"/>
            <a:ext cx="5773002" cy="327673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4813" y="4026091"/>
            <a:ext cx="3467187" cy="2640842"/>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Káº¿t quáº£ hÃ¬nh áº£nh cho há»c tiáº¿ng anh giao tiáº¿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73002" y="0"/>
            <a:ext cx="6237027" cy="3365575"/>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p:nvSpPr>
        <p:spPr>
          <a:xfrm>
            <a:off x="5868537" y="3781480"/>
            <a:ext cx="2183642" cy="2382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a:t>
            </a:r>
            <a:r>
              <a:rPr lang="vi-VN" dirty="0" smtClean="0"/>
              <a:t>huẩn </a:t>
            </a:r>
            <a:r>
              <a:rPr lang="vi-VN" dirty="0"/>
              <a:t>giảng viên về trình độ tin học là IC3</a:t>
            </a:r>
            <a:endParaRPr lang="en-US" dirty="0"/>
          </a:p>
        </p:txBody>
      </p:sp>
    </p:spTree>
    <p:extLst>
      <p:ext uri="{BB962C8B-B14F-4D97-AF65-F5344CB8AC3E}">
        <p14:creationId xmlns:p14="http://schemas.microsoft.com/office/powerpoint/2010/main" val="1540813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barn(inVertical)">
                                      <p:cBhvr>
                                        <p:cTn id="12" dur="500"/>
                                        <p:tgtEl>
                                          <p:spTgt spid="614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150"/>
                                        </p:tgtEl>
                                        <p:attrNameLst>
                                          <p:attrName>style.visibility</p:attrName>
                                        </p:attrNameLst>
                                      </p:cBhvr>
                                      <p:to>
                                        <p:strVal val="visible"/>
                                      </p:to>
                                    </p:set>
                                    <p:animEffect transition="in" filter="barn(inVertical)">
                                      <p:cBhvr>
                                        <p:cTn id="17" dur="500"/>
                                        <p:tgtEl>
                                          <p:spTgt spid="615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003036361"/>
              </p:ext>
            </p:extLst>
          </p:nvPr>
        </p:nvGraphicFramePr>
        <p:xfrm>
          <a:off x="830997" y="255643"/>
          <a:ext cx="10100860" cy="43845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170" name="Picture 2" descr="HÃ¬nh áº£nh cÃ³ liÃªn quan"/>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88861" y="4749421"/>
            <a:ext cx="3125336" cy="210857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Káº¿t quáº£ hÃ¬nh áº£nh cho tháº§y giÃ¡o bÃªn trang giÃ¡o Ã¡n"/>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14197" y="4749420"/>
            <a:ext cx="3138984" cy="210858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HÃ¬nh áº£nh cÃ³ liÃªn quan"/>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4749420"/>
            <a:ext cx="2988860" cy="2108580"/>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8" descr="Káº¿t quáº£ hÃ¬nh áº£nh cho lá» tá»t nghiá»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10" descr="Káº¿t quáº£ hÃ¬nh áº£nh cho lá» tá»t nghiá»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179" name="Picture 1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30352" y="4638675"/>
            <a:ext cx="3061648" cy="2219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92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graphicEl>
                                              <a:dgm id="{F24F33D8-E00D-46D0-8E71-8245FED2069D}"/>
                                            </p:graphicEl>
                                          </p:spTgt>
                                        </p:tgtEl>
                                        <p:attrNameLst>
                                          <p:attrName>style.visibility</p:attrName>
                                        </p:attrNameLst>
                                      </p:cBhvr>
                                      <p:to>
                                        <p:strVal val="visible"/>
                                      </p:to>
                                    </p:set>
                                    <p:animEffect transition="in" filter="barn(inVertical)">
                                      <p:cBhvr>
                                        <p:cTn id="7" dur="500"/>
                                        <p:tgtEl>
                                          <p:spTgt spid="4">
                                            <p:graphicEl>
                                              <a:dgm id="{F24F33D8-E00D-46D0-8E71-8245FED2069D}"/>
                                            </p:graphicEl>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graphicEl>
                                              <a:dgm id="{351A37D7-838F-4265-ACBF-AF403E450E37}"/>
                                            </p:graphicEl>
                                          </p:spTgt>
                                        </p:tgtEl>
                                        <p:attrNameLst>
                                          <p:attrName>style.visibility</p:attrName>
                                        </p:attrNameLst>
                                      </p:cBhvr>
                                      <p:to>
                                        <p:strVal val="visible"/>
                                      </p:to>
                                    </p:set>
                                    <p:animEffect transition="in" filter="barn(inVertical)">
                                      <p:cBhvr>
                                        <p:cTn id="10" dur="500"/>
                                        <p:tgtEl>
                                          <p:spTgt spid="4">
                                            <p:graphicEl>
                                              <a:dgm id="{351A37D7-838F-4265-ACBF-AF403E450E37}"/>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4">
                                            <p:graphicEl>
                                              <a:dgm id="{0001D013-CD1D-46B7-9B58-924E85C5715B}"/>
                                            </p:graphicEl>
                                          </p:spTgt>
                                        </p:tgtEl>
                                        <p:attrNameLst>
                                          <p:attrName>style.visibility</p:attrName>
                                        </p:attrNameLst>
                                      </p:cBhvr>
                                      <p:to>
                                        <p:strVal val="visible"/>
                                      </p:to>
                                    </p:set>
                                    <p:animEffect transition="in" filter="barn(inVertical)">
                                      <p:cBhvr>
                                        <p:cTn id="15" dur="500"/>
                                        <p:tgtEl>
                                          <p:spTgt spid="4">
                                            <p:graphicEl>
                                              <a:dgm id="{0001D013-CD1D-46B7-9B58-924E85C5715B}"/>
                                            </p:graphicEl>
                                          </p:spTgt>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4">
                                            <p:graphicEl>
                                              <a:dgm id="{12E7FF1A-4D6D-43E1-9A2C-17B388DC39EE}"/>
                                            </p:graphicEl>
                                          </p:spTgt>
                                        </p:tgtEl>
                                        <p:attrNameLst>
                                          <p:attrName>style.visibility</p:attrName>
                                        </p:attrNameLst>
                                      </p:cBhvr>
                                      <p:to>
                                        <p:strVal val="visible"/>
                                      </p:to>
                                    </p:set>
                                    <p:animEffect transition="in" filter="barn(inVertical)">
                                      <p:cBhvr>
                                        <p:cTn id="18" dur="500"/>
                                        <p:tgtEl>
                                          <p:spTgt spid="4">
                                            <p:graphicEl>
                                              <a:dgm id="{12E7FF1A-4D6D-43E1-9A2C-17B388DC39EE}"/>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4">
                                            <p:graphicEl>
                                              <a:dgm id="{4D6DA012-DD7A-4A30-B299-2E0D7420E54E}"/>
                                            </p:graphicEl>
                                          </p:spTgt>
                                        </p:tgtEl>
                                        <p:attrNameLst>
                                          <p:attrName>style.visibility</p:attrName>
                                        </p:attrNameLst>
                                      </p:cBhvr>
                                      <p:to>
                                        <p:strVal val="visible"/>
                                      </p:to>
                                    </p:set>
                                    <p:animEffect transition="in" filter="barn(inVertical)">
                                      <p:cBhvr>
                                        <p:cTn id="23" dur="500"/>
                                        <p:tgtEl>
                                          <p:spTgt spid="4">
                                            <p:graphicEl>
                                              <a:dgm id="{4D6DA012-DD7A-4A30-B299-2E0D7420E54E}"/>
                                            </p:graphicEl>
                                          </p:spTgt>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4">
                                            <p:graphicEl>
                                              <a:dgm id="{D4F9FB4B-AE8A-4638-A558-9497BE37C370}"/>
                                            </p:graphicEl>
                                          </p:spTgt>
                                        </p:tgtEl>
                                        <p:attrNameLst>
                                          <p:attrName>style.visibility</p:attrName>
                                        </p:attrNameLst>
                                      </p:cBhvr>
                                      <p:to>
                                        <p:strVal val="visible"/>
                                      </p:to>
                                    </p:set>
                                    <p:animEffect transition="in" filter="barn(inVertical)">
                                      <p:cBhvr>
                                        <p:cTn id="26" dur="500"/>
                                        <p:tgtEl>
                                          <p:spTgt spid="4">
                                            <p:graphicEl>
                                              <a:dgm id="{D4F9FB4B-AE8A-4638-A558-9497BE37C37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Ã¬nh áº£nh cÃ³ liÃªn quan">
            <a:extLst>
              <a:ext uri="{FF2B5EF4-FFF2-40B4-BE49-F238E27FC236}">
                <a16:creationId xmlns:a16="http://schemas.microsoft.com/office/drawing/2014/main" xmlns="" id="{D93D9C2F-6890-4C1E-AE5C-92B4459BCC4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46807" y="2507518"/>
            <a:ext cx="4123486" cy="2846659"/>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Káº¿t quáº£ hÃ¬nh áº£nh cho mÃ´n há»c chÃ­nh trá»"/>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4" y="4176215"/>
            <a:ext cx="4198062" cy="2643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5" descr="Káº¿t quáº£ hÃ¬nh áº£nh cho sinh viÃªn ngá»§ trong lÆ¡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189" y="614149"/>
            <a:ext cx="4310831" cy="3007646"/>
          </a:xfrm>
          <a:prstGeom prst="rect">
            <a:avLst/>
          </a:prstGeom>
          <a:noFill/>
          <a:extLst>
            <a:ext uri="{909E8E84-426E-40DD-AFC4-6F175D3DCCD1}">
              <a14:hiddenFill xmlns:a14="http://schemas.microsoft.com/office/drawing/2010/main">
                <a:solidFill>
                  <a:srgbClr val="FFFFFF"/>
                </a:solidFill>
              </a14:hiddenFill>
            </a:ext>
          </a:extLst>
        </p:spPr>
      </p:pic>
      <p:pic>
        <p:nvPicPr>
          <p:cNvPr id="8199" name="Picture 7" descr="http://lttc.edu.vn/media/vZDWMREWBFI68U4_WtLbkEFatXJEz_KeQhT3dwVTsfcDHBq4As8dt_mPorzupax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01552" y="7937"/>
            <a:ext cx="4890447" cy="4906541"/>
          </a:xfrm>
          <a:prstGeom prst="rect">
            <a:avLst/>
          </a:prstGeom>
          <a:noFill/>
          <a:extLst>
            <a:ext uri="{909E8E84-426E-40DD-AFC4-6F175D3DCCD1}">
              <a14:hiddenFill xmlns:a14="http://schemas.microsoft.com/office/drawing/2010/main">
                <a:solidFill>
                  <a:srgbClr val="FFFFFF"/>
                </a:solidFill>
              </a14:hiddenFill>
            </a:ext>
          </a:extLst>
        </p:spPr>
      </p:pic>
      <p:sp>
        <p:nvSpPr>
          <p:cNvPr id="3" name="Striped Right Arrow 2"/>
          <p:cNvSpPr/>
          <p:nvPr/>
        </p:nvSpPr>
        <p:spPr>
          <a:xfrm>
            <a:off x="4585648" y="614149"/>
            <a:ext cx="2715904" cy="1514902"/>
          </a:xfrm>
          <a:prstGeom prst="striped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dirty="0" err="1" smtClean="0"/>
              <a:t>Giảng</a:t>
            </a:r>
            <a:r>
              <a:rPr lang="en-US" dirty="0" smtClean="0"/>
              <a:t> </a:t>
            </a:r>
            <a:r>
              <a:rPr lang="en-US" dirty="0" err="1" smtClean="0"/>
              <a:t>viên</a:t>
            </a:r>
            <a:r>
              <a:rPr lang="en-US" dirty="0" smtClean="0"/>
              <a:t> </a:t>
            </a:r>
            <a:r>
              <a:rPr lang="en-US" dirty="0" err="1" smtClean="0"/>
              <a:t>yêu</a:t>
            </a:r>
            <a:r>
              <a:rPr lang="en-US" dirty="0" smtClean="0"/>
              <a:t> </a:t>
            </a:r>
            <a:r>
              <a:rPr lang="en-US" dirty="0" err="1" smtClean="0"/>
              <a:t>nghề</a:t>
            </a:r>
            <a:endParaRPr lang="en-US" dirty="0"/>
          </a:p>
        </p:txBody>
      </p:sp>
      <p:sp>
        <p:nvSpPr>
          <p:cNvPr id="4" name="Multiply 3"/>
          <p:cNvSpPr/>
          <p:nvPr/>
        </p:nvSpPr>
        <p:spPr>
          <a:xfrm>
            <a:off x="1019482" y="-177422"/>
            <a:ext cx="2827325" cy="2115403"/>
          </a:xfrm>
          <a:prstGeom prst="mathMultiply">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solidFill>
                <a:srgbClr val="C00000"/>
              </a:solidFill>
            </a:endParaRPr>
          </a:p>
        </p:txBody>
      </p:sp>
      <p:pic>
        <p:nvPicPr>
          <p:cNvPr id="8203" name="Picture 11" descr="HÃ¬nh áº£nh cÃ³ liÃªn qua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6644" y="4914479"/>
            <a:ext cx="3623812" cy="19763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54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195"/>
                                        </p:tgtEl>
                                        <p:attrNameLst>
                                          <p:attrName>style.visibility</p:attrName>
                                        </p:attrNameLst>
                                      </p:cBhvr>
                                      <p:to>
                                        <p:strVal val="visible"/>
                                      </p:to>
                                    </p:set>
                                    <p:anim calcmode="lin" valueType="num">
                                      <p:cBhvr additive="base">
                                        <p:cTn id="12" dur="500" fill="hold"/>
                                        <p:tgtEl>
                                          <p:spTgt spid="8195"/>
                                        </p:tgtEl>
                                        <p:attrNameLst>
                                          <p:attrName>ppt_x</p:attrName>
                                        </p:attrNameLst>
                                      </p:cBhvr>
                                      <p:tavLst>
                                        <p:tav tm="0">
                                          <p:val>
                                            <p:strVal val="#ppt_x"/>
                                          </p:val>
                                        </p:tav>
                                        <p:tav tm="100000">
                                          <p:val>
                                            <p:strVal val="#ppt_x"/>
                                          </p:val>
                                        </p:tav>
                                      </p:tavLst>
                                    </p:anim>
                                    <p:anim calcmode="lin" valueType="num">
                                      <p:cBhvr additive="base">
                                        <p:cTn id="13" dur="500" fill="hold"/>
                                        <p:tgtEl>
                                          <p:spTgt spid="819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8197"/>
                                        </p:tgtEl>
                                        <p:attrNameLst>
                                          <p:attrName>style.visibility</p:attrName>
                                        </p:attrNameLst>
                                      </p:cBhvr>
                                      <p:to>
                                        <p:strVal val="visible"/>
                                      </p:to>
                                    </p:set>
                                    <p:animEffect transition="in" filter="fade">
                                      <p:cBhvr>
                                        <p:cTn id="18" dur="500"/>
                                        <p:tgtEl>
                                          <p:spTgt spid="8197"/>
                                        </p:tgtEl>
                                      </p:cBhvr>
                                    </p:animEffect>
                                    <p:anim calcmode="lin" valueType="num">
                                      <p:cBhvr>
                                        <p:cTn id="19" dur="500" fill="hold"/>
                                        <p:tgtEl>
                                          <p:spTgt spid="8197"/>
                                        </p:tgtEl>
                                        <p:attrNameLst>
                                          <p:attrName>ppt_x</p:attrName>
                                        </p:attrNameLst>
                                      </p:cBhvr>
                                      <p:tavLst>
                                        <p:tav tm="0">
                                          <p:val>
                                            <p:strVal val="#ppt_x"/>
                                          </p:val>
                                        </p:tav>
                                        <p:tav tm="100000">
                                          <p:val>
                                            <p:strVal val="#ppt_x"/>
                                          </p:val>
                                        </p:tav>
                                      </p:tavLst>
                                    </p:anim>
                                    <p:anim calcmode="lin" valueType="num">
                                      <p:cBhvr>
                                        <p:cTn id="20" dur="500" fill="hold"/>
                                        <p:tgtEl>
                                          <p:spTgt spid="8197"/>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750"/>
                                        <p:tgtEl>
                                          <p:spTgt spid="4"/>
                                        </p:tgtEl>
                                      </p:cBhvr>
                                    </p:animEffect>
                                    <p:anim calcmode="lin" valueType="num">
                                      <p:cBhvr>
                                        <p:cTn id="26" dur="750" fill="hold"/>
                                        <p:tgtEl>
                                          <p:spTgt spid="4"/>
                                        </p:tgtEl>
                                        <p:attrNameLst>
                                          <p:attrName>ppt_w</p:attrName>
                                        </p:attrNameLst>
                                      </p:cBhvr>
                                      <p:tavLst>
                                        <p:tav tm="0" fmla="#ppt_w*sin(2.5*pi*$)">
                                          <p:val>
                                            <p:fltVal val="0"/>
                                          </p:val>
                                        </p:tav>
                                        <p:tav tm="100000">
                                          <p:val>
                                            <p:fltVal val="1"/>
                                          </p:val>
                                        </p:tav>
                                      </p:tavLst>
                                    </p:anim>
                                    <p:anim calcmode="lin" valueType="num">
                                      <p:cBhvr>
                                        <p:cTn id="27" dur="75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arn(inVertical)">
                                      <p:cBhvr>
                                        <p:cTn id="32" dur="500"/>
                                        <p:tgtEl>
                                          <p:spTgt spid="3"/>
                                        </p:tgtEl>
                                      </p:cBhvr>
                                    </p:animEffect>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nodeType="clickEffect">
                                  <p:stCondLst>
                                    <p:cond delay="0"/>
                                  </p:stCondLst>
                                  <p:childTnLst>
                                    <p:set>
                                      <p:cBhvr>
                                        <p:cTn id="36" dur="1" fill="hold">
                                          <p:stCondLst>
                                            <p:cond delay="0"/>
                                          </p:stCondLst>
                                        </p:cTn>
                                        <p:tgtEl>
                                          <p:spTgt spid="8199"/>
                                        </p:tgtEl>
                                        <p:attrNameLst>
                                          <p:attrName>style.visibility</p:attrName>
                                        </p:attrNameLst>
                                      </p:cBhvr>
                                      <p:to>
                                        <p:strVal val="visible"/>
                                      </p:to>
                                    </p:set>
                                    <p:animEffect transition="in" filter="wipe(down)">
                                      <p:cBhvr>
                                        <p:cTn id="37" dur="145">
                                          <p:stCondLst>
                                            <p:cond delay="0"/>
                                          </p:stCondLst>
                                        </p:cTn>
                                        <p:tgtEl>
                                          <p:spTgt spid="8199"/>
                                        </p:tgtEl>
                                      </p:cBhvr>
                                    </p:animEffect>
                                    <p:anim calcmode="lin" valueType="num">
                                      <p:cBhvr>
                                        <p:cTn id="38" dur="456" tmFilter="0,0; 0.14,0.36; 0.43,0.73; 0.71,0.91; 1.0,1.0">
                                          <p:stCondLst>
                                            <p:cond delay="0"/>
                                          </p:stCondLst>
                                        </p:cTn>
                                        <p:tgtEl>
                                          <p:spTgt spid="8199"/>
                                        </p:tgtEl>
                                        <p:attrNameLst>
                                          <p:attrName>ppt_x</p:attrName>
                                        </p:attrNameLst>
                                      </p:cBhvr>
                                      <p:tavLst>
                                        <p:tav tm="0">
                                          <p:val>
                                            <p:strVal val="#ppt_x-0.25"/>
                                          </p:val>
                                        </p:tav>
                                        <p:tav tm="100000">
                                          <p:val>
                                            <p:strVal val="#ppt_x"/>
                                          </p:val>
                                        </p:tav>
                                      </p:tavLst>
                                    </p:anim>
                                    <p:anim calcmode="lin" valueType="num">
                                      <p:cBhvr>
                                        <p:cTn id="39" dur="166" tmFilter="0.0,0.0; 0.25,0.07; 0.50,0.2; 0.75,0.467; 1.0,1.0">
                                          <p:stCondLst>
                                            <p:cond delay="0"/>
                                          </p:stCondLst>
                                        </p:cTn>
                                        <p:tgtEl>
                                          <p:spTgt spid="8199"/>
                                        </p:tgtEl>
                                        <p:attrNameLst>
                                          <p:attrName>ppt_y</p:attrName>
                                        </p:attrNameLst>
                                      </p:cBhvr>
                                      <p:tavLst>
                                        <p:tav tm="0" fmla="#ppt_y-sin(pi*$)/3">
                                          <p:val>
                                            <p:fltVal val="0.5"/>
                                          </p:val>
                                        </p:tav>
                                        <p:tav tm="100000">
                                          <p:val>
                                            <p:fltVal val="1"/>
                                          </p:val>
                                        </p:tav>
                                      </p:tavLst>
                                    </p:anim>
                                    <p:anim calcmode="lin" valueType="num">
                                      <p:cBhvr>
                                        <p:cTn id="40" dur="166" tmFilter="0, 0; 0.125,0.2665; 0.25,0.4; 0.375,0.465; 0.5,0.5;  0.625,0.535; 0.75,0.6; 0.875,0.7335; 1,1">
                                          <p:stCondLst>
                                            <p:cond delay="166"/>
                                          </p:stCondLst>
                                        </p:cTn>
                                        <p:tgtEl>
                                          <p:spTgt spid="8199"/>
                                        </p:tgtEl>
                                        <p:attrNameLst>
                                          <p:attrName>ppt_y</p:attrName>
                                        </p:attrNameLst>
                                      </p:cBhvr>
                                      <p:tavLst>
                                        <p:tav tm="0" fmla="#ppt_y-sin(pi*$)/9">
                                          <p:val>
                                            <p:fltVal val="0"/>
                                          </p:val>
                                        </p:tav>
                                        <p:tav tm="100000">
                                          <p:val>
                                            <p:fltVal val="1"/>
                                          </p:val>
                                        </p:tav>
                                      </p:tavLst>
                                    </p:anim>
                                    <p:anim calcmode="lin" valueType="num">
                                      <p:cBhvr>
                                        <p:cTn id="41" dur="83" tmFilter="0, 0; 0.125,0.2665; 0.25,0.4; 0.375,0.465; 0.5,0.5;  0.625,0.535; 0.75,0.6; 0.875,0.7335; 1,1">
                                          <p:stCondLst>
                                            <p:cond delay="331"/>
                                          </p:stCondLst>
                                        </p:cTn>
                                        <p:tgtEl>
                                          <p:spTgt spid="8199"/>
                                        </p:tgtEl>
                                        <p:attrNameLst>
                                          <p:attrName>ppt_y</p:attrName>
                                        </p:attrNameLst>
                                      </p:cBhvr>
                                      <p:tavLst>
                                        <p:tav tm="0" fmla="#ppt_y-sin(pi*$)/27">
                                          <p:val>
                                            <p:fltVal val="0"/>
                                          </p:val>
                                        </p:tav>
                                        <p:tav tm="100000">
                                          <p:val>
                                            <p:fltVal val="1"/>
                                          </p:val>
                                        </p:tav>
                                      </p:tavLst>
                                    </p:anim>
                                    <p:anim calcmode="lin" valueType="num">
                                      <p:cBhvr>
                                        <p:cTn id="42" dur="41" tmFilter="0, 0; 0.125,0.2665; 0.25,0.4; 0.375,0.465; 0.5,0.5;  0.625,0.535; 0.75,0.6; 0.875,0.7335; 1,1">
                                          <p:stCondLst>
                                            <p:cond delay="414"/>
                                          </p:stCondLst>
                                        </p:cTn>
                                        <p:tgtEl>
                                          <p:spTgt spid="8199"/>
                                        </p:tgtEl>
                                        <p:attrNameLst>
                                          <p:attrName>ppt_y</p:attrName>
                                        </p:attrNameLst>
                                      </p:cBhvr>
                                      <p:tavLst>
                                        <p:tav tm="0" fmla="#ppt_y-sin(pi*$)/81">
                                          <p:val>
                                            <p:fltVal val="0"/>
                                          </p:val>
                                        </p:tav>
                                        <p:tav tm="100000">
                                          <p:val>
                                            <p:fltVal val="1"/>
                                          </p:val>
                                        </p:tav>
                                      </p:tavLst>
                                    </p:anim>
                                    <p:animScale>
                                      <p:cBhvr>
                                        <p:cTn id="43" dur="7">
                                          <p:stCondLst>
                                            <p:cond delay="162"/>
                                          </p:stCondLst>
                                        </p:cTn>
                                        <p:tgtEl>
                                          <p:spTgt spid="8199"/>
                                        </p:tgtEl>
                                      </p:cBhvr>
                                      <p:to x="100000" y="60000"/>
                                    </p:animScale>
                                    <p:animScale>
                                      <p:cBhvr>
                                        <p:cTn id="44" dur="41" decel="50000">
                                          <p:stCondLst>
                                            <p:cond delay="169"/>
                                          </p:stCondLst>
                                        </p:cTn>
                                        <p:tgtEl>
                                          <p:spTgt spid="8199"/>
                                        </p:tgtEl>
                                      </p:cBhvr>
                                      <p:to x="100000" y="100000"/>
                                    </p:animScale>
                                    <p:animScale>
                                      <p:cBhvr>
                                        <p:cTn id="45" dur="7">
                                          <p:stCondLst>
                                            <p:cond delay="328"/>
                                          </p:stCondLst>
                                        </p:cTn>
                                        <p:tgtEl>
                                          <p:spTgt spid="8199"/>
                                        </p:tgtEl>
                                      </p:cBhvr>
                                      <p:to x="100000" y="80000"/>
                                    </p:animScale>
                                    <p:animScale>
                                      <p:cBhvr>
                                        <p:cTn id="46" dur="41" decel="50000">
                                          <p:stCondLst>
                                            <p:cond delay="335"/>
                                          </p:stCondLst>
                                        </p:cTn>
                                        <p:tgtEl>
                                          <p:spTgt spid="8199"/>
                                        </p:tgtEl>
                                      </p:cBhvr>
                                      <p:to x="100000" y="100000"/>
                                    </p:animScale>
                                    <p:animScale>
                                      <p:cBhvr>
                                        <p:cTn id="47" dur="7">
                                          <p:stCondLst>
                                            <p:cond delay="410"/>
                                          </p:stCondLst>
                                        </p:cTn>
                                        <p:tgtEl>
                                          <p:spTgt spid="8199"/>
                                        </p:tgtEl>
                                      </p:cBhvr>
                                      <p:to x="100000" y="90000"/>
                                    </p:animScale>
                                    <p:animScale>
                                      <p:cBhvr>
                                        <p:cTn id="48" dur="41" decel="50000">
                                          <p:stCondLst>
                                            <p:cond delay="417"/>
                                          </p:stCondLst>
                                        </p:cTn>
                                        <p:tgtEl>
                                          <p:spTgt spid="8199"/>
                                        </p:tgtEl>
                                      </p:cBhvr>
                                      <p:to x="100000" y="100000"/>
                                    </p:animScale>
                                    <p:animScale>
                                      <p:cBhvr>
                                        <p:cTn id="49" dur="7">
                                          <p:stCondLst>
                                            <p:cond delay="452"/>
                                          </p:stCondLst>
                                        </p:cTn>
                                        <p:tgtEl>
                                          <p:spTgt spid="8199"/>
                                        </p:tgtEl>
                                      </p:cBhvr>
                                      <p:to x="100000" y="95000"/>
                                    </p:animScale>
                                    <p:animScale>
                                      <p:cBhvr>
                                        <p:cTn id="50" dur="41" decel="50000">
                                          <p:stCondLst>
                                            <p:cond delay="459"/>
                                          </p:stCondLst>
                                        </p:cTn>
                                        <p:tgtEl>
                                          <p:spTgt spid="8199"/>
                                        </p:tgtEl>
                                      </p:cBhvr>
                                      <p:to x="100000" y="100000"/>
                                    </p:animScale>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8203"/>
                                        </p:tgtEl>
                                        <p:attrNameLst>
                                          <p:attrName>style.visibility</p:attrName>
                                        </p:attrNameLst>
                                      </p:cBhvr>
                                      <p:to>
                                        <p:strVal val="visible"/>
                                      </p:to>
                                    </p:set>
                                    <p:animEffect transition="in" filter="fade">
                                      <p:cBhvr>
                                        <p:cTn id="55" dur="500"/>
                                        <p:tgtEl>
                                          <p:spTgt spid="8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C4DB9CA-C07B-40DA-9D9B-A7A2DF0CB61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C3023279-FC52-43AC-84AF-238EB6904C83}"/>
              </a:ext>
            </a:extLst>
          </p:cNvPr>
          <p:cNvSpPr>
            <a:spLocks noGrp="1"/>
          </p:cNvSpPr>
          <p:nvPr>
            <p:ph idx="1"/>
          </p:nvPr>
        </p:nvSpPr>
        <p:spPr/>
        <p:txBody>
          <a:bodyPr/>
          <a:lstStyle/>
          <a:p>
            <a:endParaRPr lang="en-US" dirty="0"/>
          </a:p>
        </p:txBody>
      </p:sp>
      <p:pic>
        <p:nvPicPr>
          <p:cNvPr id="9219" name="Picture 3" descr="D:\google drive\hinh anh\hinh nen\hinh-nen-powerpoint-de-thuon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flipH="1">
            <a:off x="2150006" y="1781454"/>
            <a:ext cx="5069659" cy="2308324"/>
          </a:xfrm>
          <a:prstGeom prst="rect">
            <a:avLst/>
          </a:prstGeom>
          <a:noFill/>
        </p:spPr>
        <p:txBody>
          <a:bodyPr wrap="square" rtlCol="0">
            <a:spAutoFit/>
          </a:bodyPr>
          <a:lstStyle/>
          <a:p>
            <a:r>
              <a:rPr lang="en-US" sz="4800" b="1" i="1" dirty="0" smtClean="0">
                <a:solidFill>
                  <a:srgbClr val="FF0000"/>
                </a:solidFill>
                <a:latin typeface="Times New Roman" pitchFamily="18" charset="0"/>
                <a:cs typeface="Times New Roman" pitchFamily="18" charset="0"/>
              </a:rPr>
              <a:t>CẢM ƠN SỰ THEO DÕI CỦA QUÝ THẦY CÔ!</a:t>
            </a:r>
            <a:endParaRPr lang="en-US" sz="4800" b="1" i="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843480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222</TotalTime>
  <Words>596</Words>
  <Application>Microsoft Office PowerPoint</Application>
  <PresentationFormat>Widescreen</PresentationFormat>
  <Paragraphs>46</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Đinh Thị Nguyễn</dc:creator>
  <cp:lastModifiedBy>User</cp:lastModifiedBy>
  <cp:revision>54</cp:revision>
  <dcterms:created xsi:type="dcterms:W3CDTF">2018-08-13T09:03:59Z</dcterms:created>
  <dcterms:modified xsi:type="dcterms:W3CDTF">2018-08-14T08:42:29Z</dcterms:modified>
</cp:coreProperties>
</file>